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0" r:id="rId2"/>
    <p:sldId id="256" r:id="rId3"/>
    <p:sldId id="259" r:id="rId4"/>
    <p:sldId id="258" r:id="rId5"/>
    <p:sldId id="257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797675" cy="99250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4CA1514-8F10-F846-BAC3-A30026C04711}">
          <p14:sldIdLst>
            <p14:sldId id="260"/>
            <p14:sldId id="256"/>
            <p14:sldId id="259"/>
            <p14:sldId id="258"/>
            <p14:sldId id="257"/>
            <p14:sldId id="265"/>
          </p14:sldIdLst>
        </p14:section>
        <p14:section name="渲染坐标系" id="{C6E1AE23-CAE0-1E4F-8CAF-A41DE6916C6B}">
          <p14:sldIdLst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物体插入实验" id="{36CE6912-25F0-F745-B588-56E3B1DA26C8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AFAFA"/>
    <a:srgbClr val="DCDCDC"/>
    <a:srgbClr val="F0F0F0"/>
    <a:srgbClr val="E6E6E6"/>
    <a:srgbClr val="C8C8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5F96D-D00B-8141-BD33-711EB7993321}" v="29" dt="2023-06-15T15:14:19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20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712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 王" userId="64fee031e52102ae" providerId="LiveId" clId="{9955F96D-D00B-8141-BD33-711EB7993321}"/>
    <pc:docChg chg="undo custSel addSld modSld sldOrd addSection delSection modSection">
      <pc:chgData name="FUJI 王" userId="64fee031e52102ae" providerId="LiveId" clId="{9955F96D-D00B-8141-BD33-711EB7993321}" dt="2023-06-15T15:14:51.716" v="1461" actId="1076"/>
      <pc:docMkLst>
        <pc:docMk/>
      </pc:docMkLst>
      <pc:sldChg chg="addSp delSp modSp mod">
        <pc:chgData name="FUJI 王" userId="64fee031e52102ae" providerId="LiveId" clId="{9955F96D-D00B-8141-BD33-711EB7993321}" dt="2023-06-15T15:13:24.010" v="1375"/>
        <pc:sldMkLst>
          <pc:docMk/>
          <pc:sldMk cId="0" sldId="273"/>
        </pc:sldMkLst>
        <pc:spChg chg="add mod">
          <ac:chgData name="FUJI 王" userId="64fee031e52102ae" providerId="LiveId" clId="{9955F96D-D00B-8141-BD33-711EB7993321}" dt="2023-06-15T14:45:15.636" v="473" actId="14100"/>
          <ac:spMkLst>
            <pc:docMk/>
            <pc:sldMk cId="0" sldId="273"/>
            <ac:spMk id="2" creationId="{01194295-DE89-010F-A280-6058F0EC74B2}"/>
          </ac:spMkLst>
        </pc:spChg>
        <pc:spChg chg="add del">
          <ac:chgData name="FUJI 王" userId="64fee031e52102ae" providerId="LiveId" clId="{9955F96D-D00B-8141-BD33-711EB7993321}" dt="2023-06-15T14:34:42.242" v="4" actId="478"/>
          <ac:spMkLst>
            <pc:docMk/>
            <pc:sldMk cId="0" sldId="273"/>
            <ac:spMk id="3" creationId="{45F2F8F2-91F6-0D25-E756-8F0B464D0E3D}"/>
          </ac:spMkLst>
        </pc:spChg>
        <pc:spChg chg="add mod">
          <ac:chgData name="FUJI 王" userId="64fee031e52102ae" providerId="LiveId" clId="{9955F96D-D00B-8141-BD33-711EB7993321}" dt="2023-06-15T14:43:34.433" v="464" actId="14100"/>
          <ac:spMkLst>
            <pc:docMk/>
            <pc:sldMk cId="0" sldId="273"/>
            <ac:spMk id="4" creationId="{0C138113-56EB-4636-78DC-BCF135AE7A87}"/>
          </ac:spMkLst>
        </pc:spChg>
        <pc:spChg chg="add mod">
          <ac:chgData name="FUJI 王" userId="64fee031e52102ae" providerId="LiveId" clId="{9955F96D-D00B-8141-BD33-711EB7993321}" dt="2023-06-15T14:57:02.927" v="1373" actId="20577"/>
          <ac:spMkLst>
            <pc:docMk/>
            <pc:sldMk cId="0" sldId="273"/>
            <ac:spMk id="5" creationId="{4078AB2C-A20E-E658-1F4E-295E5D5588A1}"/>
          </ac:spMkLst>
        </pc:spChg>
        <pc:spChg chg="add mod">
          <ac:chgData name="FUJI 王" userId="64fee031e52102ae" providerId="LiveId" clId="{9955F96D-D00B-8141-BD33-711EB7993321}" dt="2023-06-15T14:42:29.228" v="451" actId="1076"/>
          <ac:spMkLst>
            <pc:docMk/>
            <pc:sldMk cId="0" sldId="273"/>
            <ac:spMk id="6" creationId="{CDAAFEA8-59D4-7DD2-9997-0BEC6F0B03B9}"/>
          </ac:spMkLst>
        </pc:spChg>
        <pc:spChg chg="add mod">
          <ac:chgData name="FUJI 王" userId="64fee031e52102ae" providerId="LiveId" clId="{9955F96D-D00B-8141-BD33-711EB7993321}" dt="2023-06-15T14:42:29.228" v="451" actId="1076"/>
          <ac:spMkLst>
            <pc:docMk/>
            <pc:sldMk cId="0" sldId="273"/>
            <ac:spMk id="7" creationId="{5DDFCDDD-596E-4B7C-290D-CCBE2947B95F}"/>
          </ac:spMkLst>
        </pc:spChg>
        <pc:spChg chg="add mod">
          <ac:chgData name="FUJI 王" userId="64fee031e52102ae" providerId="LiveId" clId="{9955F96D-D00B-8141-BD33-711EB7993321}" dt="2023-06-15T14:42:29.228" v="451" actId="1076"/>
          <ac:spMkLst>
            <pc:docMk/>
            <pc:sldMk cId="0" sldId="273"/>
            <ac:spMk id="8" creationId="{9E9379BE-490A-A378-FC01-9C04E72F6FF6}"/>
          </ac:spMkLst>
        </pc:spChg>
        <pc:spChg chg="add del mod">
          <ac:chgData name="FUJI 王" userId="64fee031e52102ae" providerId="LiveId" clId="{9955F96D-D00B-8141-BD33-711EB7993321}" dt="2023-06-15T14:37:34.704" v="155" actId="478"/>
          <ac:spMkLst>
            <pc:docMk/>
            <pc:sldMk cId="0" sldId="273"/>
            <ac:spMk id="9" creationId="{0249BB7D-7A93-42EB-DCA9-B0158E38E870}"/>
          </ac:spMkLst>
        </pc:spChg>
        <pc:spChg chg="add mod">
          <ac:chgData name="FUJI 王" userId="64fee031e52102ae" providerId="LiveId" clId="{9955F96D-D00B-8141-BD33-711EB7993321}" dt="2023-06-15T14:42:29.228" v="451" actId="1076"/>
          <ac:spMkLst>
            <pc:docMk/>
            <pc:sldMk cId="0" sldId="273"/>
            <ac:spMk id="10" creationId="{7D4D8D5A-2648-6CC5-8FE8-7C58E9E3510B}"/>
          </ac:spMkLst>
        </pc:spChg>
        <pc:spChg chg="add del mod">
          <ac:chgData name="FUJI 王" userId="64fee031e52102ae" providerId="LiveId" clId="{9955F96D-D00B-8141-BD33-711EB7993321}" dt="2023-06-15T14:39:26.144" v="274" actId="478"/>
          <ac:spMkLst>
            <pc:docMk/>
            <pc:sldMk cId="0" sldId="273"/>
            <ac:spMk id="11" creationId="{4666E07F-9290-1E7C-AE0F-0C4C8F5EDFE9}"/>
          </ac:spMkLst>
        </pc:spChg>
        <pc:spChg chg="add mod">
          <ac:chgData name="FUJI 王" userId="64fee031e52102ae" providerId="LiveId" clId="{9955F96D-D00B-8141-BD33-711EB7993321}" dt="2023-06-15T14:42:29.228" v="451" actId="1076"/>
          <ac:spMkLst>
            <pc:docMk/>
            <pc:sldMk cId="0" sldId="273"/>
            <ac:spMk id="12" creationId="{4EA30B0B-25F7-46FF-22AE-A70A654ED7F9}"/>
          </ac:spMkLst>
        </pc:spChg>
        <pc:spChg chg="add mod">
          <ac:chgData name="FUJI 王" userId="64fee031e52102ae" providerId="LiveId" clId="{9955F96D-D00B-8141-BD33-711EB7993321}" dt="2023-06-15T14:43:50.136" v="467" actId="14100"/>
          <ac:spMkLst>
            <pc:docMk/>
            <pc:sldMk cId="0" sldId="273"/>
            <ac:spMk id="13" creationId="{FD369380-B63F-08F3-F60B-EF91F0C20B57}"/>
          </ac:spMkLst>
        </pc:spChg>
        <pc:spChg chg="add mod">
          <ac:chgData name="FUJI 王" userId="64fee031e52102ae" providerId="LiveId" clId="{9955F96D-D00B-8141-BD33-711EB7993321}" dt="2023-06-15T14:43:09.023" v="458" actId="167"/>
          <ac:spMkLst>
            <pc:docMk/>
            <pc:sldMk cId="0" sldId="273"/>
            <ac:spMk id="14" creationId="{E6A654DC-7847-CC7A-7E95-F52654BA7987}"/>
          </ac:spMkLst>
        </pc:spChg>
        <pc:spChg chg="add del mod">
          <ac:chgData name="FUJI 王" userId="64fee031e52102ae" providerId="LiveId" clId="{9955F96D-D00B-8141-BD33-711EB7993321}" dt="2023-06-15T14:43:42.812" v="466" actId="478"/>
          <ac:spMkLst>
            <pc:docMk/>
            <pc:sldMk cId="0" sldId="273"/>
            <ac:spMk id="15" creationId="{36B15BC1-3BBC-309D-7ABA-FC555D5E2C03}"/>
          </ac:spMkLst>
        </pc:spChg>
        <pc:spChg chg="add mod">
          <ac:chgData name="FUJI 王" userId="64fee031e52102ae" providerId="LiveId" clId="{9955F96D-D00B-8141-BD33-711EB7993321}" dt="2023-06-15T15:13:24.010" v="1375"/>
          <ac:spMkLst>
            <pc:docMk/>
            <pc:sldMk cId="0" sldId="273"/>
            <ac:spMk id="16" creationId="{FEC3CE07-9AF2-2766-3A08-2A32FCD80C43}"/>
          </ac:spMkLst>
        </pc:spChg>
        <pc:spChg chg="add mod">
          <ac:chgData name="FUJI 王" userId="64fee031e52102ae" providerId="LiveId" clId="{9955F96D-D00B-8141-BD33-711EB7993321}" dt="2023-06-15T15:13:24.010" v="1375"/>
          <ac:spMkLst>
            <pc:docMk/>
            <pc:sldMk cId="0" sldId="273"/>
            <ac:spMk id="17" creationId="{BE63CC4F-3C43-40AB-4504-2960437E3551}"/>
          </ac:spMkLst>
        </pc:spChg>
      </pc:sldChg>
      <pc:sldChg chg="addSp delSp modSp add mod ord">
        <pc:chgData name="FUJI 王" userId="64fee031e52102ae" providerId="LiveId" clId="{9955F96D-D00B-8141-BD33-711EB7993321}" dt="2023-06-15T15:14:51.716" v="1461" actId="1076"/>
        <pc:sldMkLst>
          <pc:docMk/>
          <pc:sldMk cId="3229988198" sldId="274"/>
        </pc:sldMkLst>
        <pc:spChg chg="del mod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2" creationId="{01194295-DE89-010F-A280-6058F0EC74B2}"/>
          </ac:spMkLst>
        </pc:spChg>
        <pc:spChg chg="add mod">
          <ac:chgData name="FUJI 王" userId="64fee031e52102ae" providerId="LiveId" clId="{9955F96D-D00B-8141-BD33-711EB7993321}" dt="2023-06-15T15:13:58.430" v="1381" actId="14100"/>
          <ac:spMkLst>
            <pc:docMk/>
            <pc:sldMk cId="3229988198" sldId="274"/>
            <ac:spMk id="3" creationId="{A71B3902-6716-7D32-B011-2354D29849B2}"/>
          </ac:spMkLst>
        </pc:spChg>
        <pc:spChg chg="del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4" creationId="{0C138113-56EB-4636-78DC-BCF135AE7A87}"/>
          </ac:spMkLst>
        </pc:spChg>
        <pc:spChg chg="del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5" creationId="{4078AB2C-A20E-E658-1F4E-295E5D5588A1}"/>
          </ac:spMkLst>
        </pc:spChg>
        <pc:spChg chg="del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6" creationId="{CDAAFEA8-59D4-7DD2-9997-0BEC6F0B03B9}"/>
          </ac:spMkLst>
        </pc:spChg>
        <pc:spChg chg="del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7" creationId="{5DDFCDDD-596E-4B7C-290D-CCBE2947B95F}"/>
          </ac:spMkLst>
        </pc:spChg>
        <pc:spChg chg="del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8" creationId="{9E9379BE-490A-A378-FC01-9C04E72F6FF6}"/>
          </ac:spMkLst>
        </pc:spChg>
        <pc:spChg chg="add mod">
          <ac:chgData name="FUJI 王" userId="64fee031e52102ae" providerId="LiveId" clId="{9955F96D-D00B-8141-BD33-711EB7993321}" dt="2023-06-15T15:13:55.529" v="1380" actId="14100"/>
          <ac:spMkLst>
            <pc:docMk/>
            <pc:sldMk cId="3229988198" sldId="274"/>
            <ac:spMk id="9" creationId="{2A41C3CF-DDD1-50A8-DEFA-8B9ACA13394D}"/>
          </ac:spMkLst>
        </pc:spChg>
        <pc:spChg chg="del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10" creationId="{7D4D8D5A-2648-6CC5-8FE8-7C58E9E3510B}"/>
          </ac:spMkLst>
        </pc:spChg>
        <pc:spChg chg="add mod">
          <ac:chgData name="FUJI 王" userId="64fee031e52102ae" providerId="LiveId" clId="{9955F96D-D00B-8141-BD33-711EB7993321}" dt="2023-06-15T14:46:01.239" v="475"/>
          <ac:spMkLst>
            <pc:docMk/>
            <pc:sldMk cId="3229988198" sldId="274"/>
            <ac:spMk id="11" creationId="{BC8BDFCC-20A4-C9A2-CA49-9472BB6704C0}"/>
          </ac:spMkLst>
        </pc:spChg>
        <pc:spChg chg="del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12" creationId="{4EA30B0B-25F7-46FF-22AE-A70A654ED7F9}"/>
          </ac:spMkLst>
        </pc:spChg>
        <pc:spChg chg="del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13" creationId="{FD369380-B63F-08F3-F60B-EF91F0C20B57}"/>
          </ac:spMkLst>
        </pc:spChg>
        <pc:spChg chg="del">
          <ac:chgData name="FUJI 王" userId="64fee031e52102ae" providerId="LiveId" clId="{9955F96D-D00B-8141-BD33-711EB7993321}" dt="2023-06-15T14:45:59.702" v="474" actId="478"/>
          <ac:spMkLst>
            <pc:docMk/>
            <pc:sldMk cId="3229988198" sldId="274"/>
            <ac:spMk id="14" creationId="{E6A654DC-7847-CC7A-7E95-F52654BA7987}"/>
          </ac:spMkLst>
        </pc:spChg>
        <pc:spChg chg="add mod">
          <ac:chgData name="FUJI 王" userId="64fee031e52102ae" providerId="LiveId" clId="{9955F96D-D00B-8141-BD33-711EB7993321}" dt="2023-06-15T14:54:00.963" v="922" actId="20577"/>
          <ac:spMkLst>
            <pc:docMk/>
            <pc:sldMk cId="3229988198" sldId="274"/>
            <ac:spMk id="15" creationId="{23259E25-5641-B3AE-6E99-0CCBF88DEC9C}"/>
          </ac:spMkLst>
        </pc:spChg>
        <pc:spChg chg="add mod">
          <ac:chgData name="FUJI 王" userId="64fee031e52102ae" providerId="LiveId" clId="{9955F96D-D00B-8141-BD33-711EB7993321}" dt="2023-06-15T14:48:45.392" v="716" actId="20577"/>
          <ac:spMkLst>
            <pc:docMk/>
            <pc:sldMk cId="3229988198" sldId="274"/>
            <ac:spMk id="16" creationId="{17574FD6-03B9-D360-9DC6-6FDD4EC76888}"/>
          </ac:spMkLst>
        </pc:spChg>
        <pc:spChg chg="add mod">
          <ac:chgData name="FUJI 王" userId="64fee031e52102ae" providerId="LiveId" clId="{9955F96D-D00B-8141-BD33-711EB7993321}" dt="2023-06-15T14:50:00.010" v="771" actId="1076"/>
          <ac:spMkLst>
            <pc:docMk/>
            <pc:sldMk cId="3229988198" sldId="274"/>
            <ac:spMk id="17" creationId="{1FB1C807-FF45-F0E4-770C-803A47EA9C05}"/>
          </ac:spMkLst>
        </pc:spChg>
        <pc:spChg chg="add mod">
          <ac:chgData name="FUJI 王" userId="64fee031e52102ae" providerId="LiveId" clId="{9955F96D-D00B-8141-BD33-711EB7993321}" dt="2023-06-15T14:48:33.947" v="712" actId="1076"/>
          <ac:spMkLst>
            <pc:docMk/>
            <pc:sldMk cId="3229988198" sldId="274"/>
            <ac:spMk id="18" creationId="{B13A4C50-5552-A1AE-7BA9-CC6ACCD94224}"/>
          </ac:spMkLst>
        </pc:spChg>
        <pc:spChg chg="add mod">
          <ac:chgData name="FUJI 王" userId="64fee031e52102ae" providerId="LiveId" clId="{9955F96D-D00B-8141-BD33-711EB7993321}" dt="2023-06-15T14:50:00.010" v="771" actId="1076"/>
          <ac:spMkLst>
            <pc:docMk/>
            <pc:sldMk cId="3229988198" sldId="274"/>
            <ac:spMk id="19" creationId="{2EE17D88-8CAF-1589-1BCF-2BE82CE73C06}"/>
          </ac:spMkLst>
        </pc:spChg>
        <pc:spChg chg="add del mod">
          <ac:chgData name="FUJI 王" userId="64fee031e52102ae" providerId="LiveId" clId="{9955F96D-D00B-8141-BD33-711EB7993321}" dt="2023-06-15T14:46:37.247" v="533" actId="478"/>
          <ac:spMkLst>
            <pc:docMk/>
            <pc:sldMk cId="3229988198" sldId="274"/>
            <ac:spMk id="20" creationId="{25541669-7F83-7E29-221C-55CBD8CB7D19}"/>
          </ac:spMkLst>
        </pc:spChg>
        <pc:spChg chg="add mod">
          <ac:chgData name="FUJI 王" userId="64fee031e52102ae" providerId="LiveId" clId="{9955F96D-D00B-8141-BD33-711EB7993321}" dt="2023-06-15T15:13:50.029" v="1379" actId="1076"/>
          <ac:spMkLst>
            <pc:docMk/>
            <pc:sldMk cId="3229988198" sldId="274"/>
            <ac:spMk id="21" creationId="{E67A64EF-30D8-4B0E-C683-A66451225CEA}"/>
          </ac:spMkLst>
        </pc:spChg>
        <pc:spChg chg="add mod">
          <ac:chgData name="FUJI 王" userId="64fee031e52102ae" providerId="LiveId" clId="{9955F96D-D00B-8141-BD33-711EB7993321}" dt="2023-06-15T15:13:50.029" v="1379" actId="1076"/>
          <ac:spMkLst>
            <pc:docMk/>
            <pc:sldMk cId="3229988198" sldId="274"/>
            <ac:spMk id="22" creationId="{5395155F-206F-E736-668E-2F78C48432B2}"/>
          </ac:spMkLst>
        </pc:spChg>
        <pc:spChg chg="add mod">
          <ac:chgData name="FUJI 王" userId="64fee031e52102ae" providerId="LiveId" clId="{9955F96D-D00B-8141-BD33-711EB7993321}" dt="2023-06-15T14:49:38.544" v="755" actId="1076"/>
          <ac:spMkLst>
            <pc:docMk/>
            <pc:sldMk cId="3229988198" sldId="274"/>
            <ac:spMk id="23" creationId="{A5A75E66-3361-0E04-5622-FF99C34C17D4}"/>
          </ac:spMkLst>
        </pc:spChg>
        <pc:spChg chg="add del mod">
          <ac:chgData name="FUJI 王" userId="64fee031e52102ae" providerId="LiveId" clId="{9955F96D-D00B-8141-BD33-711EB7993321}" dt="2023-06-15T14:49:30.099" v="752"/>
          <ac:spMkLst>
            <pc:docMk/>
            <pc:sldMk cId="3229988198" sldId="274"/>
            <ac:spMk id="24" creationId="{3DF2A911-DD2E-A07E-B991-AD4CD653C4FB}"/>
          </ac:spMkLst>
        </pc:spChg>
        <pc:spChg chg="add mod">
          <ac:chgData name="FUJI 王" userId="64fee031e52102ae" providerId="LiveId" clId="{9955F96D-D00B-8141-BD33-711EB7993321}" dt="2023-06-15T15:13:50.029" v="1379" actId="1076"/>
          <ac:spMkLst>
            <pc:docMk/>
            <pc:sldMk cId="3229988198" sldId="274"/>
            <ac:spMk id="25" creationId="{E12CFA0A-FC07-46D2-CC1F-E0F44A92FF48}"/>
          </ac:spMkLst>
        </pc:spChg>
        <pc:spChg chg="add mod">
          <ac:chgData name="FUJI 王" userId="64fee031e52102ae" providerId="LiveId" clId="{9955F96D-D00B-8141-BD33-711EB7993321}" dt="2023-06-15T14:49:52.304" v="770" actId="20577"/>
          <ac:spMkLst>
            <pc:docMk/>
            <pc:sldMk cId="3229988198" sldId="274"/>
            <ac:spMk id="26" creationId="{9B9FB255-E54D-1FA7-46BB-06629809B629}"/>
          </ac:spMkLst>
        </pc:spChg>
        <pc:spChg chg="add del mod">
          <ac:chgData name="FUJI 王" userId="64fee031e52102ae" providerId="LiveId" clId="{9955F96D-D00B-8141-BD33-711EB7993321}" dt="2023-06-15T14:50:28.901" v="788" actId="478"/>
          <ac:spMkLst>
            <pc:docMk/>
            <pc:sldMk cId="3229988198" sldId="274"/>
            <ac:spMk id="27" creationId="{11F16ED7-53A1-A389-D338-F491009246E7}"/>
          </ac:spMkLst>
        </pc:spChg>
        <pc:spChg chg="add mod">
          <ac:chgData name="FUJI 王" userId="64fee031e52102ae" providerId="LiveId" clId="{9955F96D-D00B-8141-BD33-711EB7993321}" dt="2023-06-15T15:13:50.029" v="1379" actId="1076"/>
          <ac:spMkLst>
            <pc:docMk/>
            <pc:sldMk cId="3229988198" sldId="274"/>
            <ac:spMk id="28" creationId="{0E3C857B-5DC1-0F36-948A-573AB3E821E1}"/>
          </ac:spMkLst>
        </pc:spChg>
        <pc:spChg chg="add mod">
          <ac:chgData name="FUJI 王" userId="64fee031e52102ae" providerId="LiveId" clId="{9955F96D-D00B-8141-BD33-711EB7993321}" dt="2023-06-15T15:13:50.029" v="1379" actId="1076"/>
          <ac:spMkLst>
            <pc:docMk/>
            <pc:sldMk cId="3229988198" sldId="274"/>
            <ac:spMk id="29" creationId="{E7A6F236-23C4-99CC-9C64-FFD4D786C04D}"/>
          </ac:spMkLst>
        </pc:spChg>
        <pc:spChg chg="add del mod">
          <ac:chgData name="FUJI 王" userId="64fee031e52102ae" providerId="LiveId" clId="{9955F96D-D00B-8141-BD33-711EB7993321}" dt="2023-06-15T15:13:20.478" v="1374" actId="21"/>
          <ac:spMkLst>
            <pc:docMk/>
            <pc:sldMk cId="3229988198" sldId="274"/>
            <ac:spMk id="30" creationId="{45ED1742-4D37-D0B2-3EEA-69520CCDF707}"/>
          </ac:spMkLst>
        </pc:spChg>
        <pc:spChg chg="add del mod">
          <ac:chgData name="FUJI 王" userId="64fee031e52102ae" providerId="LiveId" clId="{9955F96D-D00B-8141-BD33-711EB7993321}" dt="2023-06-15T15:13:20.478" v="1374" actId="21"/>
          <ac:spMkLst>
            <pc:docMk/>
            <pc:sldMk cId="3229988198" sldId="274"/>
            <ac:spMk id="31" creationId="{9F86DFF3-C192-0155-AD1E-854A17161729}"/>
          </ac:spMkLst>
        </pc:spChg>
        <pc:spChg chg="add mod">
          <ac:chgData name="FUJI 王" userId="64fee031e52102ae" providerId="LiveId" clId="{9955F96D-D00B-8141-BD33-711EB7993321}" dt="2023-06-15T15:14:05.450" v="1396" actId="20577"/>
          <ac:spMkLst>
            <pc:docMk/>
            <pc:sldMk cId="3229988198" sldId="274"/>
            <ac:spMk id="32" creationId="{5566A922-971F-BE1E-1207-659CBB9721A0}"/>
          </ac:spMkLst>
        </pc:spChg>
        <pc:spChg chg="add del mod">
          <ac:chgData name="FUJI 王" userId="64fee031e52102ae" providerId="LiveId" clId="{9955F96D-D00B-8141-BD33-711EB7993321}" dt="2023-06-15T15:14:12.208" v="1399" actId="478"/>
          <ac:spMkLst>
            <pc:docMk/>
            <pc:sldMk cId="3229988198" sldId="274"/>
            <ac:spMk id="33" creationId="{BA2786AA-CF44-B4D2-B150-930CCF784609}"/>
          </ac:spMkLst>
        </pc:spChg>
        <pc:spChg chg="add mod">
          <ac:chgData name="FUJI 王" userId="64fee031e52102ae" providerId="LiveId" clId="{9955F96D-D00B-8141-BD33-711EB7993321}" dt="2023-06-15T15:14:51.716" v="1461" actId="1076"/>
          <ac:spMkLst>
            <pc:docMk/>
            <pc:sldMk cId="3229988198" sldId="274"/>
            <ac:spMk id="34" creationId="{3472725A-0104-06F5-B79B-C163A4C4C42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2023/6/15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png"/><Relationship Id="rId1" Type="http://schemas.openxmlformats.org/officeDocument/2006/relationships/tags" Target="../tags/tag6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image" Target="../media/image1.jpe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1.jpe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6" Type="http://schemas.openxmlformats.org/officeDocument/2006/relationships/image" Target="../media/image1.jpe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房间里有窗户&#10;&#10;中度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821" y="1435212"/>
            <a:ext cx="1738155" cy="1303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041" y="3062382"/>
            <a:ext cx="1818275" cy="17422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2767" y="3582921"/>
            <a:ext cx="1452528" cy="1088452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3714" y="3582905"/>
            <a:ext cx="1452528" cy="1088485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4" name="图片 3" descr="房间里有窗户&#10;&#10;中度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4" y="1438088"/>
            <a:ext cx="1738155" cy="1303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图片包含 图形用户界面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62" y="3582449"/>
            <a:ext cx="1452527" cy="108939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sp>
        <p:nvSpPr>
          <p:cNvPr id="16" name="矩形 15"/>
          <p:cNvSpPr/>
          <p:nvPr/>
        </p:nvSpPr>
        <p:spPr>
          <a:xfrm>
            <a:off x="701040" y="3820160"/>
            <a:ext cx="1290320" cy="5384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MGNet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869531" y="4830156"/>
                <a:ext cx="518160" cy="40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531" y="4830156"/>
                <a:ext cx="518160" cy="406458"/>
              </a:xfrm>
              <a:prstGeom prst="rect">
                <a:avLst/>
              </a:prstGeom>
              <a:blipFill rotWithShape="1">
                <a:blip r:embed="rId9"/>
                <a:stretch>
                  <a:fillRect l="-116" t="-85" r="116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304588" y="4829451"/>
                <a:ext cx="518160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588" y="4829451"/>
                <a:ext cx="518160" cy="407869"/>
              </a:xfrm>
              <a:prstGeom prst="rect">
                <a:avLst/>
              </a:prstGeom>
              <a:blipFill rotWithShape="1">
                <a:blip r:embed="rId10"/>
                <a:stretch>
                  <a:fillRect l="-9" t="-68" r="9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722394" y="4829450"/>
                <a:ext cx="518160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394" y="4829450"/>
                <a:ext cx="518160" cy="407869"/>
              </a:xfrm>
              <a:prstGeom prst="rect">
                <a:avLst/>
              </a:prstGeom>
              <a:blipFill rotWithShape="1">
                <a:blip r:embed="rId11"/>
                <a:stretch>
                  <a:fillRect l="-5" t="-67" r="5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>
            <a:stCxn id="39" idx="2"/>
            <a:endCxn id="16" idx="0"/>
          </p:cNvCxnSpPr>
          <p:nvPr/>
        </p:nvCxnSpPr>
        <p:spPr>
          <a:xfrm flipH="1">
            <a:off x="1346200" y="3132852"/>
            <a:ext cx="5080" cy="68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3"/>
          </p:cNvCxnSpPr>
          <p:nvPr/>
        </p:nvCxnSpPr>
        <p:spPr>
          <a:xfrm>
            <a:off x="1991360" y="4089400"/>
            <a:ext cx="363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907470" y="1431985"/>
            <a:ext cx="3727571" cy="131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9920" y="2763520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Image</a:t>
            </a:r>
            <a:endParaRPr lang="zh-CN" altLang="en-US" dirty="0"/>
          </a:p>
        </p:txBody>
      </p:sp>
      <p:cxnSp>
        <p:nvCxnSpPr>
          <p:cNvPr id="48" name="直接连接符 47"/>
          <p:cNvCxnSpPr/>
          <p:nvPr/>
        </p:nvCxnSpPr>
        <p:spPr>
          <a:xfrm>
            <a:off x="9062720" y="1361440"/>
            <a:ext cx="0" cy="38057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6097" y="1405674"/>
            <a:ext cx="1403822" cy="1386626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6235" y="3478362"/>
            <a:ext cx="1413341" cy="1396027"/>
          </a:xfrm>
          <a:prstGeom prst="rect">
            <a:avLst/>
          </a:prstGeom>
        </p:spPr>
      </p:pic>
      <p:cxnSp>
        <p:nvCxnSpPr>
          <p:cNvPr id="70" name="直接箭头连接符 69"/>
          <p:cNvCxnSpPr/>
          <p:nvPr/>
        </p:nvCxnSpPr>
        <p:spPr>
          <a:xfrm>
            <a:off x="2354053" y="2072257"/>
            <a:ext cx="415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4309374" y="4105215"/>
            <a:ext cx="512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7857706" y="2995284"/>
            <a:ext cx="0" cy="429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4352506" y="206938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5069691" y="1835025"/>
            <a:ext cx="477026" cy="477396"/>
            <a:chOff x="7341" y="431"/>
            <a:chExt cx="5430" cy="5433"/>
          </a:xfrm>
        </p:grpSpPr>
        <p:grpSp>
          <p:nvGrpSpPr>
            <p:cNvPr id="226" name="组合 225"/>
            <p:cNvGrpSpPr/>
            <p:nvPr/>
          </p:nvGrpSpPr>
          <p:grpSpPr>
            <a:xfrm>
              <a:off x="7341" y="434"/>
              <a:ext cx="5430" cy="5430"/>
              <a:chOff x="6598920" y="628651"/>
              <a:chExt cx="3448304" cy="3448304"/>
            </a:xfrm>
          </p:grpSpPr>
          <p:sp>
            <p:nvSpPr>
              <p:cNvPr id="239" name="矩形 238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40" name="直接连接符 239"/>
              <p:cNvCxnSpPr>
                <a:stCxn id="239" idx="1"/>
                <a:endCxn id="239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" name="组合 245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247" name="直接连接符 246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直接连接符 226"/>
            <p:cNvCxnSpPr/>
            <p:nvPr/>
          </p:nvCxnSpPr>
          <p:spPr>
            <a:xfrm>
              <a:off x="8718" y="1122"/>
              <a:ext cx="2678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>
              <a:off x="8728" y="2471"/>
              <a:ext cx="1358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9395" y="460"/>
              <a:ext cx="0" cy="2707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>
              <a:off x="10739" y="464"/>
              <a:ext cx="0" cy="1334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>
              <a:off x="9050" y="431"/>
              <a:ext cx="0" cy="1368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9722" y="440"/>
              <a:ext cx="0" cy="1368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10394" y="450"/>
              <a:ext cx="0" cy="1368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>
              <a:off x="11066" y="460"/>
              <a:ext cx="0" cy="634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9388" y="2797"/>
              <a:ext cx="679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9736" y="2469"/>
              <a:ext cx="0" cy="65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8733" y="1468"/>
              <a:ext cx="1987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>
              <a:off x="8699" y="786"/>
              <a:ext cx="2712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5776120" y="1835149"/>
            <a:ext cx="477149" cy="477149"/>
            <a:chOff x="7341" y="434"/>
            <a:chExt cx="5430" cy="5430"/>
          </a:xfrm>
        </p:grpSpPr>
        <p:grpSp>
          <p:nvGrpSpPr>
            <p:cNvPr id="208" name="组合 207"/>
            <p:cNvGrpSpPr/>
            <p:nvPr/>
          </p:nvGrpSpPr>
          <p:grpSpPr>
            <a:xfrm>
              <a:off x="7341" y="434"/>
              <a:ext cx="5430" cy="5430"/>
              <a:chOff x="6598920" y="628651"/>
              <a:chExt cx="3448304" cy="3448304"/>
            </a:xfrm>
          </p:grpSpPr>
          <p:sp>
            <p:nvSpPr>
              <p:cNvPr id="213" name="矩形 212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14" name="直接连接符 213"/>
              <p:cNvCxnSpPr>
                <a:stCxn id="213" idx="1"/>
                <a:endCxn id="213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" name="组合 219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221" name="直接连接符 220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9" name="直接连接符 208"/>
            <p:cNvCxnSpPr/>
            <p:nvPr/>
          </p:nvCxnSpPr>
          <p:spPr>
            <a:xfrm>
              <a:off x="8718" y="1122"/>
              <a:ext cx="2678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8728" y="2471"/>
              <a:ext cx="1358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9395" y="460"/>
              <a:ext cx="0" cy="2707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10739" y="464"/>
              <a:ext cx="0" cy="1334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6482672" y="1835237"/>
            <a:ext cx="476798" cy="476973"/>
            <a:chOff x="6601460" y="629920"/>
            <a:chExt cx="3445764" cy="3447035"/>
          </a:xfrm>
        </p:grpSpPr>
        <p:sp>
          <p:nvSpPr>
            <p:cNvPr id="195" name="矩形 194"/>
            <p:cNvSpPr/>
            <p:nvPr/>
          </p:nvSpPr>
          <p:spPr>
            <a:xfrm>
              <a:off x="6609080" y="629920"/>
              <a:ext cx="3438144" cy="343814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96" name="直接连接符 195"/>
            <p:cNvCxnSpPr>
              <a:stCxn id="195" idx="1"/>
              <a:endCxn id="195" idx="3"/>
            </p:cNvCxnSpPr>
            <p:nvPr/>
          </p:nvCxnSpPr>
          <p:spPr>
            <a:xfrm>
              <a:off x="6609080" y="2348992"/>
              <a:ext cx="343814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6609080" y="4063492"/>
              <a:ext cx="343814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6601460" y="642112"/>
              <a:ext cx="343814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6609080" y="2352802"/>
              <a:ext cx="343814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组合 201"/>
            <p:cNvGrpSpPr/>
            <p:nvPr/>
          </p:nvGrpSpPr>
          <p:grpSpPr>
            <a:xfrm rot="5400000">
              <a:off x="6607811" y="643383"/>
              <a:ext cx="3445764" cy="3421380"/>
              <a:chOff x="6753860" y="794512"/>
              <a:chExt cx="3445764" cy="3421380"/>
            </a:xfrm>
          </p:grpSpPr>
          <p:cxnSp>
            <p:nvCxnSpPr>
              <p:cNvPr id="204" name="直接连接符 203"/>
              <p:cNvCxnSpPr/>
              <p:nvPr/>
            </p:nvCxnSpPr>
            <p:spPr>
              <a:xfrm>
                <a:off x="6761480" y="4215892"/>
                <a:ext cx="343814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/>
            </p:nvCxnSpPr>
            <p:spPr>
              <a:xfrm>
                <a:off x="6753860" y="794512"/>
                <a:ext cx="343814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6761480" y="2505202"/>
                <a:ext cx="343814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7190308" y="1834698"/>
            <a:ext cx="478051" cy="478051"/>
            <a:chOff x="6872" y="5085"/>
            <a:chExt cx="5444" cy="5444"/>
          </a:xfrm>
        </p:grpSpPr>
        <p:grpSp>
          <p:nvGrpSpPr>
            <p:cNvPr id="170" name="组合 169"/>
            <p:cNvGrpSpPr/>
            <p:nvPr/>
          </p:nvGrpSpPr>
          <p:grpSpPr>
            <a:xfrm>
              <a:off x="6872" y="5085"/>
              <a:ext cx="5444" cy="5444"/>
              <a:chOff x="6598920" y="628651"/>
              <a:chExt cx="3448304" cy="3448304"/>
            </a:xfrm>
          </p:grpSpPr>
          <p:sp>
            <p:nvSpPr>
              <p:cNvPr id="182" name="矩形 181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83" name="直接连接符 182"/>
              <p:cNvCxnSpPr>
                <a:stCxn id="182" idx="1"/>
                <a:endCxn id="182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组合 188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190" name="直接连接符 189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1" name="直接连接符 170"/>
            <p:cNvCxnSpPr/>
            <p:nvPr/>
          </p:nvCxnSpPr>
          <p:spPr>
            <a:xfrm>
              <a:off x="6880" y="5776"/>
              <a:ext cx="542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8263" y="7127"/>
              <a:ext cx="136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8931" y="5111"/>
              <a:ext cx="0" cy="5401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10279" y="5115"/>
              <a:ext cx="0" cy="1337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8240" y="9824"/>
              <a:ext cx="406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>
              <a:off x="10263" y="7807"/>
              <a:ext cx="16" cy="272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>
              <a:off x="11636" y="9141"/>
              <a:ext cx="1" cy="1377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V="1">
              <a:off x="8263" y="8528"/>
              <a:ext cx="2697" cy="8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6872" y="7127"/>
              <a:ext cx="1384" cy="9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7564" y="5128"/>
              <a:ext cx="4" cy="268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11636" y="5128"/>
              <a:ext cx="0" cy="1337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7899198" y="1830968"/>
            <a:ext cx="475181" cy="485511"/>
            <a:chOff x="6110" y="4884"/>
            <a:chExt cx="5454" cy="5465"/>
          </a:xfrm>
        </p:grpSpPr>
        <p:grpSp>
          <p:nvGrpSpPr>
            <p:cNvPr id="121" name="组合 120"/>
            <p:cNvGrpSpPr/>
            <p:nvPr/>
          </p:nvGrpSpPr>
          <p:grpSpPr>
            <a:xfrm>
              <a:off x="6110" y="4905"/>
              <a:ext cx="5444" cy="5444"/>
              <a:chOff x="6598920" y="628651"/>
              <a:chExt cx="3448304" cy="3448304"/>
            </a:xfrm>
          </p:grpSpPr>
          <p:sp>
            <p:nvSpPr>
              <p:cNvPr id="157" name="矩形 156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8" name="直接连接符 157"/>
              <p:cNvCxnSpPr>
                <a:stCxn id="157" idx="1"/>
                <a:endCxn id="157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组合 163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165" name="直接连接符 164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2" name="直接连接符 121"/>
            <p:cNvCxnSpPr/>
            <p:nvPr/>
          </p:nvCxnSpPr>
          <p:spPr>
            <a:xfrm>
              <a:off x="6123" y="5571"/>
              <a:ext cx="542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506" y="6922"/>
              <a:ext cx="136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8174" y="4906"/>
              <a:ext cx="0" cy="5401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9522" y="4910"/>
              <a:ext cx="0" cy="1337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7483" y="9619"/>
              <a:ext cx="406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H="1">
              <a:off x="9506" y="7602"/>
              <a:ext cx="16" cy="272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H="1">
              <a:off x="10878" y="8963"/>
              <a:ext cx="1" cy="1377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V="1">
              <a:off x="7506" y="8323"/>
              <a:ext cx="2697" cy="8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6115" y="6922"/>
              <a:ext cx="1384" cy="9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6807" y="4923"/>
              <a:ext cx="4" cy="268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10879" y="4923"/>
              <a:ext cx="0" cy="1337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6123" y="5913"/>
              <a:ext cx="4055" cy="15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6158" y="5229"/>
              <a:ext cx="4714" cy="19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6158" y="7260"/>
              <a:ext cx="2688" cy="9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7521" y="8004"/>
              <a:ext cx="1325" cy="9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8170" y="8646"/>
              <a:ext cx="1338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8170" y="9312"/>
              <a:ext cx="3378" cy="6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8176" y="9958"/>
              <a:ext cx="3388" cy="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6484" y="4891"/>
              <a:ext cx="3" cy="137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H="1">
              <a:off x="7148" y="4895"/>
              <a:ext cx="3" cy="137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H="1">
              <a:off x="7828" y="4887"/>
              <a:ext cx="3" cy="137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8508" y="4905"/>
              <a:ext cx="3" cy="137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>
              <a:off x="9180" y="4912"/>
              <a:ext cx="3" cy="137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H="1">
              <a:off x="9858" y="4923"/>
              <a:ext cx="3" cy="137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H="1">
              <a:off x="10540" y="4884"/>
              <a:ext cx="9" cy="676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>
              <a:off x="7831" y="6922"/>
              <a:ext cx="9" cy="676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>
              <a:off x="8511" y="6922"/>
              <a:ext cx="9" cy="676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>
              <a:off x="7836" y="7598"/>
              <a:ext cx="4" cy="73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8508" y="7598"/>
              <a:ext cx="12" cy="2666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>
              <a:off x="9188" y="8328"/>
              <a:ext cx="7" cy="1991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9858" y="8977"/>
              <a:ext cx="2" cy="133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10538" y="8963"/>
              <a:ext cx="2" cy="133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1194" y="8954"/>
              <a:ext cx="2" cy="133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6490" y="6920"/>
              <a:ext cx="10" cy="70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7151" y="6913"/>
              <a:ext cx="10" cy="70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右箭头 371"/>
          <p:cNvSpPr/>
          <p:nvPr/>
        </p:nvSpPr>
        <p:spPr>
          <a:xfrm>
            <a:off x="5596392" y="2042321"/>
            <a:ext cx="130053" cy="62805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8" name="右箭头 372"/>
          <p:cNvSpPr/>
          <p:nvPr/>
        </p:nvSpPr>
        <p:spPr>
          <a:xfrm>
            <a:off x="6302944" y="2042321"/>
            <a:ext cx="130053" cy="62805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0" name="右箭头 387"/>
          <p:cNvSpPr/>
          <p:nvPr/>
        </p:nvSpPr>
        <p:spPr>
          <a:xfrm>
            <a:off x="7718034" y="2041974"/>
            <a:ext cx="131488" cy="6349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1" name="右箭头 388"/>
          <p:cNvSpPr/>
          <p:nvPr/>
        </p:nvSpPr>
        <p:spPr>
          <a:xfrm>
            <a:off x="7009145" y="2041974"/>
            <a:ext cx="131488" cy="6349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3" name="文本框 252"/>
          <p:cNvSpPr txBox="1"/>
          <p:nvPr/>
        </p:nvSpPr>
        <p:spPr>
          <a:xfrm>
            <a:off x="6061684" y="2752019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LightNet</a:t>
            </a:r>
            <a:endParaRPr lang="zh-CN" altLang="en-US" dirty="0"/>
          </a:p>
        </p:txBody>
      </p:sp>
      <p:sp>
        <p:nvSpPr>
          <p:cNvPr id="254" name="矩形 253"/>
          <p:cNvSpPr/>
          <p:nvPr/>
        </p:nvSpPr>
        <p:spPr>
          <a:xfrm>
            <a:off x="4937279" y="3864633"/>
            <a:ext cx="1459208" cy="5779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可微渲染</a:t>
            </a:r>
          </a:p>
        </p:txBody>
      </p:sp>
      <p:cxnSp>
        <p:nvCxnSpPr>
          <p:cNvPr id="11" name="直接箭头连接符 10"/>
          <p:cNvCxnSpPr>
            <a:endCxn id="44" idx="2"/>
          </p:cNvCxnSpPr>
          <p:nvPr/>
        </p:nvCxnSpPr>
        <p:spPr>
          <a:xfrm flipV="1">
            <a:off x="10482899" y="2738828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1278415" y="4174678"/>
            <a:ext cx="557025" cy="570094"/>
            <a:chOff x="10640060" y="1241686"/>
            <a:chExt cx="665480" cy="681094"/>
          </a:xfrm>
        </p:grpSpPr>
        <p:pic>
          <p:nvPicPr>
            <p:cNvPr id="31" name="图片 30" descr="图片包含 游戏机, 食物, 花&#10;&#10;描述已自动生成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0060" y="1241686"/>
              <a:ext cx="665480" cy="681094"/>
            </a:xfrm>
            <a:prstGeom prst="rect">
              <a:avLst/>
            </a:prstGeom>
          </p:spPr>
        </p:pic>
        <p:pic>
          <p:nvPicPr>
            <p:cNvPr id="14" name="图片 13" descr="图片包含 游戏机, 食物, 花&#10;&#10;描述已自动生成"/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5300" y="1272540"/>
              <a:ext cx="619924" cy="619924"/>
            </a:xfrm>
            <a:prstGeom prst="rect">
              <a:avLst/>
            </a:prstGeom>
          </p:spPr>
        </p:pic>
      </p:grpSp>
      <p:pic>
        <p:nvPicPr>
          <p:cNvPr id="15" name="图片 14" descr="图片包含 游戏机, 食物, 花&#10;&#10;描述已自动生成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0754">
            <a:off x="9958132" y="2146694"/>
            <a:ext cx="546772" cy="546772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687463" y="4828121"/>
            <a:ext cx="16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Virtual Insert</a:t>
            </a:r>
            <a:endParaRPr lang="zh-CN" altLang="en-US" dirty="0"/>
          </a:p>
        </p:txBody>
      </p:sp>
      <p:cxnSp>
        <p:nvCxnSpPr>
          <p:cNvPr id="46" name="直接箭头连接符 45"/>
          <p:cNvCxnSpPr/>
          <p:nvPr/>
        </p:nvCxnSpPr>
        <p:spPr>
          <a:xfrm>
            <a:off x="8686800" y="4149305"/>
            <a:ext cx="77637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14" idx="1"/>
          </p:cNvCxnSpPr>
          <p:nvPr/>
        </p:nvCxnSpPr>
        <p:spPr>
          <a:xfrm flipH="1">
            <a:off x="10153290" y="4459951"/>
            <a:ext cx="1137881" cy="85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H="1">
            <a:off x="6452559" y="4119113"/>
            <a:ext cx="690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2541916" y="2763533"/>
            <a:ext cx="204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 Octree</a:t>
            </a:r>
            <a:endParaRPr lang="zh-CN" altLang="en-US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869502" y="4848250"/>
            <a:ext cx="204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Predicted Lighting</a:t>
            </a:r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4937951" y="4701399"/>
            <a:ext cx="1457864" cy="517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52" name="直接箭头连接符 251"/>
          <p:cNvCxnSpPr>
            <a:stCxn id="254" idx="2"/>
            <a:endCxn id="106" idx="0"/>
          </p:cNvCxnSpPr>
          <p:nvPr/>
        </p:nvCxnSpPr>
        <p:spPr>
          <a:xfrm>
            <a:off x="5666883" y="4442603"/>
            <a:ext cx="0" cy="25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/>
        </p:nvSpPr>
        <p:spPr>
          <a:xfrm>
            <a:off x="4865298" y="4753156"/>
            <a:ext cx="1595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200" dirty="0">
                <a:latin typeface="Arial" panose="020B0604020202020204" pitchFamily="34" charset="0"/>
                <a:ea typeface="-apple-system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-apple-system"/>
              </a:rPr>
              <a:t>ackpropagation</a:t>
            </a:r>
          </a:p>
        </p:txBody>
      </p:sp>
      <p:sp>
        <p:nvSpPr>
          <p:cNvPr id="260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直线箭头连接符 115"/>
          <p:cNvCxnSpPr/>
          <p:nvPr/>
        </p:nvCxnSpPr>
        <p:spPr>
          <a:xfrm>
            <a:off x="2344009" y="2070551"/>
            <a:ext cx="2817446" cy="5410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房间里有窗户&#10;&#10;中度可信度描述已自动生成"/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42" y="1022446"/>
            <a:ext cx="3382300" cy="23780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  <a:scene3d>
            <a:camera prst="isometricLeftDown"/>
            <a:lightRig rig="threePt" dir="t"/>
          </a:scene3d>
        </p:spPr>
      </p:pic>
      <p:cxnSp>
        <p:nvCxnSpPr>
          <p:cNvPr id="9" name="直线箭头连接符 8"/>
          <p:cNvCxnSpPr/>
          <p:nvPr/>
        </p:nvCxnSpPr>
        <p:spPr>
          <a:xfrm>
            <a:off x="7819068" y="284665"/>
            <a:ext cx="1500265" cy="856358"/>
          </a:xfrm>
          <a:prstGeom prst="straightConnector1">
            <a:avLst/>
          </a:prstGeom>
          <a:ln w="19050">
            <a:solidFill>
              <a:schemeClr val="tx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7819068" y="284665"/>
            <a:ext cx="0" cy="1449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 rot="1754120">
            <a:off x="8944162" y="701803"/>
            <a:ext cx="59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u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382412" y="1321080"/>
            <a:ext cx="59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45" name="平行四边形 44"/>
          <p:cNvSpPr/>
          <p:nvPr/>
        </p:nvSpPr>
        <p:spPr>
          <a:xfrm flipH="1">
            <a:off x="316091" y="1691039"/>
            <a:ext cx="6275641" cy="386777"/>
          </a:xfrm>
          <a:prstGeom prst="parallelogram">
            <a:avLst>
              <a:gd name="adj" fmla="val 168267"/>
            </a:avLst>
          </a:prstGeom>
          <a:solidFill>
            <a:schemeClr val="accent1">
              <a:lumMod val="20000"/>
              <a:lumOff val="80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5161455" y="675801"/>
            <a:ext cx="1073690" cy="2726410"/>
          </a:xfrm>
          <a:prstGeom prst="rect">
            <a:avLst/>
          </a:prstGeom>
          <a:solidFill>
            <a:schemeClr val="bg1">
              <a:lumMod val="95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平行四边形 46"/>
          <p:cNvSpPr/>
          <p:nvPr/>
        </p:nvSpPr>
        <p:spPr>
          <a:xfrm flipH="1">
            <a:off x="5185801" y="2069565"/>
            <a:ext cx="2491801" cy="642265"/>
          </a:xfrm>
          <a:prstGeom prst="parallelogram">
            <a:avLst>
              <a:gd name="adj" fmla="val 168945"/>
            </a:avLst>
          </a:prstGeom>
          <a:solidFill>
            <a:schemeClr val="accent1">
              <a:lumMod val="20000"/>
              <a:lumOff val="80000"/>
              <a:alpha val="5966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4233496" y="1411714"/>
            <a:ext cx="1881406" cy="1322814"/>
            <a:chOff x="8231130" y="1377039"/>
            <a:chExt cx="2213235" cy="1659926"/>
          </a:xfrm>
          <a:scene3d>
            <a:camera prst="isometricLeftDown"/>
            <a:lightRig rig="threePt" dir="t"/>
          </a:scene3d>
        </p:grpSpPr>
        <p:pic>
          <p:nvPicPr>
            <p:cNvPr id="51" name="图片 50" descr="房间里有窗户&#10;&#10;中度可信度描述已自动生成"/>
            <p:cNvPicPr>
              <a:picLocks noChangeAspect="1"/>
            </p:cNvPicPr>
            <p:nvPr/>
          </p:nvPicPr>
          <p:blipFill>
            <a:blip r:embed="rId2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130" y="1377039"/>
              <a:ext cx="2213235" cy="16599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</p:pic>
        <p:cxnSp>
          <p:nvCxnSpPr>
            <p:cNvPr id="52" name="直线连接符 51"/>
            <p:cNvCxnSpPr>
              <a:stCxn id="51" idx="1"/>
              <a:endCxn id="51" idx="3"/>
            </p:cNvCxnSpPr>
            <p:nvPr/>
          </p:nvCxnSpPr>
          <p:spPr>
            <a:xfrm>
              <a:off x="8231130" y="2207002"/>
              <a:ext cx="221323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51" idx="0"/>
              <a:endCxn id="51" idx="2"/>
            </p:cNvCxnSpPr>
            <p:nvPr/>
          </p:nvCxnSpPr>
          <p:spPr>
            <a:xfrm>
              <a:off x="9337748" y="1377039"/>
              <a:ext cx="0" cy="16599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1303422" y="675801"/>
            <a:ext cx="3859176" cy="2726410"/>
          </a:xfrm>
          <a:prstGeom prst="rect">
            <a:avLst/>
          </a:prstGeom>
          <a:solidFill>
            <a:schemeClr val="bg1">
              <a:lumMod val="95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1221943" y="1720952"/>
            <a:ext cx="591057" cy="29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56" name="平行四边形 55"/>
          <p:cNvSpPr/>
          <p:nvPr/>
        </p:nvSpPr>
        <p:spPr>
          <a:xfrm flipH="1">
            <a:off x="944858" y="2063973"/>
            <a:ext cx="5290286" cy="640954"/>
          </a:xfrm>
          <a:prstGeom prst="parallelogram">
            <a:avLst>
              <a:gd name="adj" fmla="val 172064"/>
            </a:avLst>
          </a:prstGeom>
          <a:solidFill>
            <a:schemeClr val="accent1">
              <a:lumMod val="20000"/>
              <a:lumOff val="80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196963">
            <a:off x="2088458" y="1883852"/>
            <a:ext cx="511103" cy="407690"/>
          </a:xfrm>
          <a:prstGeom prst="rect">
            <a:avLst/>
          </a:prstGeom>
        </p:spPr>
      </p:pic>
      <p:cxnSp>
        <p:nvCxnSpPr>
          <p:cNvPr id="58" name="直线箭头连接符 57"/>
          <p:cNvCxnSpPr/>
          <p:nvPr/>
        </p:nvCxnSpPr>
        <p:spPr>
          <a:xfrm flipH="1">
            <a:off x="1301049" y="2064011"/>
            <a:ext cx="1042961" cy="13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 flipV="1">
            <a:off x="2344010" y="1123097"/>
            <a:ext cx="0" cy="9409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>
            <a:off x="2344010" y="2064011"/>
            <a:ext cx="671071" cy="38948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913928" y="1083816"/>
            <a:ext cx="591057" cy="29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 rot="2000147">
            <a:off x="2507687" y="2307405"/>
            <a:ext cx="591057" cy="29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x</a:t>
            </a:r>
          </a:p>
        </p:txBody>
      </p:sp>
      <p:pic>
        <p:nvPicPr>
          <p:cNvPr id="65" name="图片 64" descr="房间里有窗户&#10;&#10;中度可信度描述已自动生成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9" b="50000"/>
          <a:stretch>
            <a:fillRect/>
          </a:stretch>
        </p:blipFill>
        <p:spPr>
          <a:xfrm>
            <a:off x="5051182" y="1666388"/>
            <a:ext cx="910894" cy="640954"/>
          </a:xfrm>
          <a:prstGeom prst="rect">
            <a:avLst/>
          </a:prstGeom>
          <a:solidFill>
            <a:schemeClr val="bg1">
              <a:alpha val="46920"/>
            </a:schemeClr>
          </a:solidFill>
          <a:ln w="12700">
            <a:noFill/>
            <a:prstDash val="solid"/>
          </a:ln>
          <a:scene3d>
            <a:camera prst="isometricLeftDown"/>
            <a:lightRig rig="threePt" dir="t"/>
          </a:scene3d>
        </p:spPr>
      </p:pic>
      <p:cxnSp>
        <p:nvCxnSpPr>
          <p:cNvPr id="67" name="直线箭头连接符 66"/>
          <p:cNvCxnSpPr/>
          <p:nvPr/>
        </p:nvCxnSpPr>
        <p:spPr>
          <a:xfrm>
            <a:off x="2344009" y="2070914"/>
            <a:ext cx="283744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左大括号 95"/>
          <p:cNvSpPr/>
          <p:nvPr/>
        </p:nvSpPr>
        <p:spPr>
          <a:xfrm rot="17994966">
            <a:off x="5345398" y="2557259"/>
            <a:ext cx="160126" cy="750244"/>
          </a:xfrm>
          <a:prstGeom prst="leftBrace">
            <a:avLst>
              <a:gd name="adj1" fmla="val 5301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96"/>
          <p:cNvSpPr txBox="1"/>
          <p:nvPr/>
        </p:nvSpPr>
        <p:spPr>
          <a:xfrm rot="1983063">
            <a:off x="4771058" y="2946504"/>
            <a:ext cx="1020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half_width</a:t>
            </a:r>
          </a:p>
        </p:txBody>
      </p:sp>
      <p:sp>
        <p:nvSpPr>
          <p:cNvPr id="98" name="左大括号 97"/>
          <p:cNvSpPr/>
          <p:nvPr/>
        </p:nvSpPr>
        <p:spPr>
          <a:xfrm rot="10800000">
            <a:off x="5900804" y="2471691"/>
            <a:ext cx="121120" cy="517511"/>
          </a:xfrm>
          <a:prstGeom prst="leftBrace">
            <a:avLst>
              <a:gd name="adj1" fmla="val 5301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5951621" y="2556556"/>
            <a:ext cx="1126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half_height </a:t>
            </a:r>
          </a:p>
        </p:txBody>
      </p:sp>
      <p:cxnSp>
        <p:nvCxnSpPr>
          <p:cNvPr id="100" name="直线箭头连接符 99"/>
          <p:cNvCxnSpPr/>
          <p:nvPr/>
        </p:nvCxnSpPr>
        <p:spPr>
          <a:xfrm>
            <a:off x="5174199" y="2057070"/>
            <a:ext cx="3998193" cy="134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8367137" y="2057070"/>
            <a:ext cx="1304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highlight>
                  <a:srgbClr val="FAFAFA"/>
                </a:highlight>
              </a:rPr>
              <a:t>C’’(c</a:t>
            </a:r>
            <a:r>
              <a:rPr kumimoji="1" lang="en-US" altLang="zh-CN" sz="1400" baseline="-25000" dirty="0">
                <a:highlight>
                  <a:srgbClr val="FAFAFA"/>
                </a:highlight>
              </a:rPr>
              <a:t>x</a:t>
            </a:r>
            <a:r>
              <a:rPr kumimoji="1" lang="en-US" altLang="zh-CN" sz="1400" dirty="0">
                <a:highlight>
                  <a:srgbClr val="FAFAFA"/>
                </a:highlight>
              </a:rPr>
              <a:t>,c</a:t>
            </a:r>
            <a:r>
              <a:rPr kumimoji="1" lang="en-US" altLang="zh-CN" sz="1400" baseline="-25000" dirty="0">
                <a:highlight>
                  <a:srgbClr val="FAFAFA"/>
                </a:highlight>
              </a:rPr>
              <a:t>y</a:t>
            </a:r>
            <a:r>
              <a:rPr kumimoji="1" lang="en-US" altLang="zh-CN" sz="1400" dirty="0">
                <a:highlight>
                  <a:srgbClr val="FAFAFA"/>
                </a:highlight>
              </a:rPr>
              <a:t>)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4560281" y="2057070"/>
            <a:ext cx="931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C’</a:t>
            </a:r>
          </a:p>
        </p:txBody>
      </p:sp>
      <p:sp>
        <p:nvSpPr>
          <p:cNvPr id="107" name="左大括号 106"/>
          <p:cNvSpPr/>
          <p:nvPr/>
        </p:nvSpPr>
        <p:spPr>
          <a:xfrm rot="17994966">
            <a:off x="9022211" y="1932261"/>
            <a:ext cx="149896" cy="2731277"/>
          </a:xfrm>
          <a:prstGeom prst="leftBrace">
            <a:avLst>
              <a:gd name="adj1" fmla="val 5301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左大括号 107"/>
          <p:cNvSpPr/>
          <p:nvPr/>
        </p:nvSpPr>
        <p:spPr>
          <a:xfrm rot="10800000">
            <a:off x="10417045" y="1935645"/>
            <a:ext cx="107361" cy="1956247"/>
          </a:xfrm>
          <a:prstGeom prst="leftBrace">
            <a:avLst>
              <a:gd name="adj1" fmla="val 5301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文本框 108"/>
          <p:cNvSpPr txBox="1"/>
          <p:nvPr/>
        </p:nvSpPr>
        <p:spPr>
          <a:xfrm rot="1930843">
            <a:off x="8310566" y="3294718"/>
            <a:ext cx="127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image_width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10516716" y="2739923"/>
            <a:ext cx="127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image_height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318621" y="3443098"/>
            <a:ext cx="2835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aspect = half_width  / half_height</a:t>
            </a:r>
          </a:p>
          <a:p>
            <a:r>
              <a:rPr kumimoji="1" lang="en-US" altLang="zh-CN" sz="1400" dirty="0"/>
              <a:t>focus   = half_height / tan(vfov/2) </a:t>
            </a:r>
          </a:p>
        </p:txBody>
      </p:sp>
      <p:cxnSp>
        <p:nvCxnSpPr>
          <p:cNvPr id="113" name="直线箭头连接符 112"/>
          <p:cNvCxnSpPr/>
          <p:nvPr/>
        </p:nvCxnSpPr>
        <p:spPr>
          <a:xfrm flipV="1">
            <a:off x="2344009" y="1534886"/>
            <a:ext cx="2837440" cy="53566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弧 121"/>
          <p:cNvSpPr/>
          <p:nvPr/>
        </p:nvSpPr>
        <p:spPr>
          <a:xfrm rot="2380708">
            <a:off x="2748268" y="1900715"/>
            <a:ext cx="335668" cy="349350"/>
          </a:xfrm>
          <a:prstGeom prst="arc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2863198" y="2028305"/>
            <a:ext cx="1020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vfov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线箭头连接符 10"/>
          <p:cNvCxnSpPr/>
          <p:nvPr/>
        </p:nvCxnSpPr>
        <p:spPr>
          <a:xfrm>
            <a:off x="291548" y="2619753"/>
            <a:ext cx="4468071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V="1">
            <a:off x="2448338" y="289027"/>
            <a:ext cx="0" cy="464654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653208" y="959918"/>
            <a:ext cx="2464905" cy="2126966"/>
          </a:xfrm>
          <a:prstGeom prst="rect">
            <a:avLst/>
          </a:prstGeom>
          <a:solidFill>
            <a:schemeClr val="bg1">
              <a:lumMod val="95000"/>
              <a:alpha val="77942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2282630" y="1341529"/>
            <a:ext cx="1270480" cy="83488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0976" y="955741"/>
            <a:ext cx="3324376" cy="335365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7147" y="4314297"/>
            <a:ext cx="142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(-max, -max)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3553110" y="530091"/>
            <a:ext cx="136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(max, max)</a:t>
            </a:r>
            <a:endParaRPr kumimoji="1" lang="zh-CN" altLang="en-US" dirty="0"/>
          </a:p>
        </p:txBody>
      </p:sp>
      <p:cxnSp>
        <p:nvCxnSpPr>
          <p:cNvPr id="31" name="直线箭头连接符 30"/>
          <p:cNvCxnSpPr/>
          <p:nvPr/>
        </p:nvCxnSpPr>
        <p:spPr>
          <a:xfrm>
            <a:off x="6174846" y="2619753"/>
            <a:ext cx="4468071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8331636" y="289027"/>
            <a:ext cx="0" cy="464654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7099451" y="1389531"/>
            <a:ext cx="2464369" cy="2486074"/>
            <a:chOff x="953376" y="1108141"/>
            <a:chExt cx="3324376" cy="3353655"/>
          </a:xfrm>
        </p:grpSpPr>
        <p:sp>
          <p:nvSpPr>
            <p:cNvPr id="44" name="矩形 43"/>
            <p:cNvSpPr/>
            <p:nvPr/>
          </p:nvSpPr>
          <p:spPr>
            <a:xfrm>
              <a:off x="1805608" y="1112318"/>
              <a:ext cx="2464905" cy="2126966"/>
            </a:xfrm>
            <a:prstGeom prst="rect">
              <a:avLst/>
            </a:prstGeom>
            <a:solidFill>
              <a:schemeClr val="bg1">
                <a:lumMod val="95000"/>
                <a:alpha val="77942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云形 44"/>
            <p:cNvSpPr/>
            <p:nvPr/>
          </p:nvSpPr>
          <p:spPr>
            <a:xfrm>
              <a:off x="2435030" y="1493929"/>
              <a:ext cx="1270480" cy="834887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953376" y="1108141"/>
              <a:ext cx="3324376" cy="3353655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542839" y="2713223"/>
            <a:ext cx="161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bounding box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71676" y="960642"/>
            <a:ext cx="3324376" cy="3353655"/>
          </a:xfrm>
          <a:prstGeom prst="rect">
            <a:avLst/>
          </a:prstGeom>
          <a:noFill/>
          <a:ln>
            <a:solidFill>
              <a:srgbClr val="BEBEBE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9198447" y="1018651"/>
            <a:ext cx="71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</a:rPr>
              <a:t>(1,1)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691607" y="3816910"/>
            <a:ext cx="8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</a:rPr>
              <a:t>(-1,-1)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>
            <a:off x="5208104" y="2632568"/>
            <a:ext cx="5367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882284" y="2150902"/>
            <a:ext cx="1225381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/>
              <a:t>线性</a:t>
            </a:r>
            <a:endParaRPr kumimoji="1" lang="en-US" altLang="zh-CN" dirty="0"/>
          </a:p>
          <a:p>
            <a:pPr algn="ctr">
              <a:lnSpc>
                <a:spcPct val="150000"/>
              </a:lnSpc>
            </a:pPr>
            <a:r>
              <a:rPr kumimoji="1" lang="zh-CN" altLang="en-US" dirty="0"/>
              <a:t>变换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5925396" y="4310017"/>
            <a:ext cx="142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</a:rPr>
              <a:t>(-max, -max)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436407" y="551554"/>
            <a:ext cx="136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</a:rPr>
              <a:t>(max, max)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线箭头连接符 30"/>
          <p:cNvCxnSpPr/>
          <p:nvPr/>
        </p:nvCxnSpPr>
        <p:spPr>
          <a:xfrm>
            <a:off x="6684135" y="4683550"/>
            <a:ext cx="4468071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7268417" y="637287"/>
            <a:ext cx="0" cy="464654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7268417" y="1782297"/>
            <a:ext cx="2877239" cy="2902580"/>
            <a:chOff x="953376" y="1108141"/>
            <a:chExt cx="3324376" cy="3353655"/>
          </a:xfrm>
        </p:grpSpPr>
        <p:sp>
          <p:nvSpPr>
            <p:cNvPr id="44" name="矩形 43"/>
            <p:cNvSpPr/>
            <p:nvPr/>
          </p:nvSpPr>
          <p:spPr>
            <a:xfrm>
              <a:off x="1805608" y="1112318"/>
              <a:ext cx="2464905" cy="2126966"/>
            </a:xfrm>
            <a:prstGeom prst="rect">
              <a:avLst/>
            </a:prstGeom>
            <a:solidFill>
              <a:schemeClr val="bg1">
                <a:lumMod val="95000"/>
                <a:alpha val="77942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云形 44"/>
            <p:cNvSpPr/>
            <p:nvPr/>
          </p:nvSpPr>
          <p:spPr>
            <a:xfrm>
              <a:off x="2435030" y="1493929"/>
              <a:ext cx="1270480" cy="834887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953376" y="1108141"/>
              <a:ext cx="3324376" cy="3353655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55" name="直线箭头连接符 54"/>
          <p:cNvCxnSpPr/>
          <p:nvPr/>
        </p:nvCxnSpPr>
        <p:spPr>
          <a:xfrm>
            <a:off x="5784574" y="2960559"/>
            <a:ext cx="5367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5458754" y="2478893"/>
            <a:ext cx="1225381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/>
              <a:t>线性</a:t>
            </a:r>
            <a:endParaRPr kumimoji="1" lang="en-US" altLang="zh-CN" dirty="0"/>
          </a:p>
          <a:p>
            <a:pPr algn="ctr">
              <a:lnSpc>
                <a:spcPct val="150000"/>
              </a:lnSpc>
            </a:pPr>
            <a:r>
              <a:rPr kumimoji="1" lang="zh-CN" altLang="en-US" dirty="0"/>
              <a:t>变换</a:t>
            </a:r>
          </a:p>
        </p:txBody>
      </p:sp>
      <p:cxnSp>
        <p:nvCxnSpPr>
          <p:cNvPr id="2" name="直线箭头连接符 1"/>
          <p:cNvCxnSpPr/>
          <p:nvPr/>
        </p:nvCxnSpPr>
        <p:spPr>
          <a:xfrm>
            <a:off x="761162" y="2960559"/>
            <a:ext cx="4468071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线箭头连接符 2"/>
          <p:cNvCxnSpPr/>
          <p:nvPr/>
        </p:nvCxnSpPr>
        <p:spPr>
          <a:xfrm flipV="1">
            <a:off x="2917952" y="629833"/>
            <a:ext cx="0" cy="464654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685767" y="1730337"/>
            <a:ext cx="2464369" cy="2486074"/>
            <a:chOff x="953376" y="1108141"/>
            <a:chExt cx="3324376" cy="3353655"/>
          </a:xfrm>
        </p:grpSpPr>
        <p:sp>
          <p:nvSpPr>
            <p:cNvPr id="7" name="矩形 6"/>
            <p:cNvSpPr/>
            <p:nvPr/>
          </p:nvSpPr>
          <p:spPr>
            <a:xfrm>
              <a:off x="1805608" y="1112318"/>
              <a:ext cx="2464905" cy="2126966"/>
            </a:xfrm>
            <a:prstGeom prst="rect">
              <a:avLst/>
            </a:prstGeom>
            <a:solidFill>
              <a:schemeClr val="bg1">
                <a:lumMod val="95000"/>
                <a:alpha val="77942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云形 7"/>
            <p:cNvSpPr/>
            <p:nvPr/>
          </p:nvSpPr>
          <p:spPr>
            <a:xfrm>
              <a:off x="2435030" y="1493929"/>
              <a:ext cx="1270480" cy="834887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53376" y="1108141"/>
              <a:ext cx="3324376" cy="3353655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84763" y="1359457"/>
            <a:ext cx="71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</a:rPr>
              <a:t>(1,1)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77923" y="4157716"/>
            <a:ext cx="8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</a:rPr>
              <a:t>(-1,-1)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16239" y="4682224"/>
            <a:ext cx="71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</a:rPr>
              <a:t>(0,0)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90195" y="1407851"/>
            <a:ext cx="71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>
                <a:solidFill>
                  <a:schemeClr val="accent6">
                    <a:lumMod val="50000"/>
                  </a:schemeClr>
                </a:solidFill>
              </a:rPr>
              <a:t>(H,W)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194295-DE89-010F-A280-6058F0EC74B2}"/>
              </a:ext>
            </a:extLst>
          </p:cNvPr>
          <p:cNvSpPr/>
          <p:nvPr/>
        </p:nvSpPr>
        <p:spPr>
          <a:xfrm>
            <a:off x="1207698" y="879894"/>
            <a:ext cx="8807570" cy="5020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A654DC-7847-CC7A-7E95-F52654BA7987}"/>
              </a:ext>
            </a:extLst>
          </p:cNvPr>
          <p:cNvSpPr/>
          <p:nvPr/>
        </p:nvSpPr>
        <p:spPr>
          <a:xfrm>
            <a:off x="1437736" y="1733907"/>
            <a:ext cx="2116348" cy="3864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138113-56EB-4636-78DC-BCF135AE7A87}"/>
              </a:ext>
            </a:extLst>
          </p:cNvPr>
          <p:cNvSpPr/>
          <p:nvPr/>
        </p:nvSpPr>
        <p:spPr>
          <a:xfrm>
            <a:off x="3680596" y="1138687"/>
            <a:ext cx="6084506" cy="4459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78AB2C-A20E-E658-1F4E-295E5D5588A1}"/>
              </a:ext>
            </a:extLst>
          </p:cNvPr>
          <p:cNvSpPr/>
          <p:nvPr/>
        </p:nvSpPr>
        <p:spPr>
          <a:xfrm>
            <a:off x="1437736" y="1138687"/>
            <a:ext cx="2116347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选照片</a:t>
            </a:r>
            <a:r>
              <a:rPr kumimoji="1" lang="en-US" altLang="zh-CN" dirty="0"/>
              <a:t>/</a:t>
            </a:r>
            <a:r>
              <a:rPr kumimoji="1" lang="zh-CN" altLang="en-US" dirty="0"/>
              <a:t>批量文件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AAFEA8-59D4-7DD2-9997-0BEC6F0B03B9}"/>
              </a:ext>
            </a:extLst>
          </p:cNvPr>
          <p:cNvSpPr/>
          <p:nvPr/>
        </p:nvSpPr>
        <p:spPr>
          <a:xfrm>
            <a:off x="1518249" y="1811547"/>
            <a:ext cx="1112808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选光照网络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DFCDDD-596E-4B7C-290D-CCBE2947B95F}"/>
              </a:ext>
            </a:extLst>
          </p:cNvPr>
          <p:cNvSpPr/>
          <p:nvPr/>
        </p:nvSpPr>
        <p:spPr>
          <a:xfrm>
            <a:off x="1509621" y="3584276"/>
            <a:ext cx="1121432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选材质网络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9379BE-490A-A378-FC01-9C04E72F6FF6}"/>
              </a:ext>
            </a:extLst>
          </p:cNvPr>
          <p:cNvSpPr/>
          <p:nvPr/>
        </p:nvSpPr>
        <p:spPr>
          <a:xfrm>
            <a:off x="2717321" y="1811546"/>
            <a:ext cx="707365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更新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4D8D5A-2648-6CC5-8FE8-7C58E9E3510B}"/>
              </a:ext>
            </a:extLst>
          </p:cNvPr>
          <p:cNvSpPr/>
          <p:nvPr/>
        </p:nvSpPr>
        <p:spPr>
          <a:xfrm>
            <a:off x="2717317" y="3584275"/>
            <a:ext cx="707365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更新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A30B0B-25F7-46FF-22AE-A70A654ED7F9}"/>
              </a:ext>
            </a:extLst>
          </p:cNvPr>
          <p:cNvSpPr/>
          <p:nvPr/>
        </p:nvSpPr>
        <p:spPr>
          <a:xfrm>
            <a:off x="1509623" y="2411084"/>
            <a:ext cx="1915061" cy="1002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光照估计结果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369380-B63F-08F3-F60B-EF91F0C20B57}"/>
              </a:ext>
            </a:extLst>
          </p:cNvPr>
          <p:cNvSpPr/>
          <p:nvPr/>
        </p:nvSpPr>
        <p:spPr>
          <a:xfrm>
            <a:off x="1509620" y="4205373"/>
            <a:ext cx="1915060" cy="1281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材质估计结果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C3CE07-9AF2-2766-3A08-2A32FCD80C43}"/>
              </a:ext>
            </a:extLst>
          </p:cNvPr>
          <p:cNvSpPr txBox="1"/>
          <p:nvPr/>
        </p:nvSpPr>
        <p:spPr>
          <a:xfrm>
            <a:off x="10317192" y="681487"/>
            <a:ext cx="1570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当选择批量文件时，首先批量完成物体插入，然后可以通过序号查看插入结果。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63CC4F-3C43-40AB-4504-2960437E3551}"/>
              </a:ext>
            </a:extLst>
          </p:cNvPr>
          <p:cNvSpPr txBox="1"/>
          <p:nvPr/>
        </p:nvSpPr>
        <p:spPr>
          <a:xfrm>
            <a:off x="10317192" y="2607147"/>
            <a:ext cx="15700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批量文件同样支持物体的修改，一修改，则全部更新。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批量文件支持显示估计结果，根据序号进行切换。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71B3902-6716-7D32-B011-2354D29849B2}"/>
              </a:ext>
            </a:extLst>
          </p:cNvPr>
          <p:cNvSpPr/>
          <p:nvPr/>
        </p:nvSpPr>
        <p:spPr>
          <a:xfrm>
            <a:off x="1207698" y="879893"/>
            <a:ext cx="8807570" cy="5503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1C3CF-DDD1-50A8-DEFA-8B9ACA13394D}"/>
              </a:ext>
            </a:extLst>
          </p:cNvPr>
          <p:cNvSpPr/>
          <p:nvPr/>
        </p:nvSpPr>
        <p:spPr>
          <a:xfrm>
            <a:off x="1437736" y="1733907"/>
            <a:ext cx="2116348" cy="44253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8BDFCC-20A4-C9A2-CA49-9472BB6704C0}"/>
              </a:ext>
            </a:extLst>
          </p:cNvPr>
          <p:cNvSpPr/>
          <p:nvPr/>
        </p:nvSpPr>
        <p:spPr>
          <a:xfrm>
            <a:off x="3680596" y="1138687"/>
            <a:ext cx="6084506" cy="4459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259E25-5641-B3AE-6E99-0CCBF88DEC9C}"/>
              </a:ext>
            </a:extLst>
          </p:cNvPr>
          <p:cNvSpPr/>
          <p:nvPr/>
        </p:nvSpPr>
        <p:spPr>
          <a:xfrm>
            <a:off x="1437736" y="1138687"/>
            <a:ext cx="2116347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选照片</a:t>
            </a:r>
            <a:r>
              <a:rPr kumimoji="1" lang="en-US" altLang="zh-CN" dirty="0"/>
              <a:t>/</a:t>
            </a:r>
            <a:r>
              <a:rPr kumimoji="1" lang="zh-CN" altLang="en-US" dirty="0"/>
              <a:t>批量文件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574FD6-03B9-D360-9DC6-6FDD4EC76888}"/>
              </a:ext>
            </a:extLst>
          </p:cNvPr>
          <p:cNvSpPr/>
          <p:nvPr/>
        </p:nvSpPr>
        <p:spPr>
          <a:xfrm>
            <a:off x="1526873" y="1851442"/>
            <a:ext cx="1112808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选择物体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FB1C807-FF45-F0E4-770C-803A47EA9C05}"/>
              </a:ext>
            </a:extLst>
          </p:cNvPr>
          <p:cNvSpPr/>
          <p:nvPr/>
        </p:nvSpPr>
        <p:spPr>
          <a:xfrm>
            <a:off x="1535495" y="2889710"/>
            <a:ext cx="1121432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选择物体位置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3A4C50-5552-A1AE-7BA9-CC6ACCD94224}"/>
              </a:ext>
            </a:extLst>
          </p:cNvPr>
          <p:cNvSpPr/>
          <p:nvPr/>
        </p:nvSpPr>
        <p:spPr>
          <a:xfrm>
            <a:off x="2725945" y="1851441"/>
            <a:ext cx="707365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E17D88-8CAF-1589-1BCF-2BE82CE73C06}"/>
              </a:ext>
            </a:extLst>
          </p:cNvPr>
          <p:cNvSpPr/>
          <p:nvPr/>
        </p:nvSpPr>
        <p:spPr>
          <a:xfrm>
            <a:off x="2734567" y="2889710"/>
            <a:ext cx="707365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更新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7A64EF-30D8-4B0E-C683-A66451225CEA}"/>
              </a:ext>
            </a:extLst>
          </p:cNvPr>
          <p:cNvSpPr/>
          <p:nvPr/>
        </p:nvSpPr>
        <p:spPr>
          <a:xfrm>
            <a:off x="1509625" y="4345771"/>
            <a:ext cx="1121432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调整物体平移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95155F-206F-E736-668E-2F78C48432B2}"/>
              </a:ext>
            </a:extLst>
          </p:cNvPr>
          <p:cNvSpPr/>
          <p:nvPr/>
        </p:nvSpPr>
        <p:spPr>
          <a:xfrm>
            <a:off x="2708696" y="4345771"/>
            <a:ext cx="707365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更新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5A75E66-3361-0E04-5622-FF99C34C17D4}"/>
              </a:ext>
            </a:extLst>
          </p:cNvPr>
          <p:cNvSpPr/>
          <p:nvPr/>
        </p:nvSpPr>
        <p:spPr>
          <a:xfrm>
            <a:off x="1518246" y="3480617"/>
            <a:ext cx="1903556" cy="365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当前位置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2CFA0A-FC07-46D2-CC1F-E0F44A92FF48}"/>
              </a:ext>
            </a:extLst>
          </p:cNvPr>
          <p:cNvSpPr/>
          <p:nvPr/>
        </p:nvSpPr>
        <p:spPr>
          <a:xfrm>
            <a:off x="1518246" y="4940991"/>
            <a:ext cx="1903556" cy="365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x</a:t>
            </a:r>
            <a:r>
              <a:rPr kumimoji="1" lang="zh-CN" altLang="en-US" sz="1400" dirty="0"/>
              <a:t>，</a:t>
            </a:r>
            <a:r>
              <a:rPr kumimoji="1" lang="en-US" altLang="zh-CN" sz="1400" dirty="0"/>
              <a:t>y</a:t>
            </a:r>
            <a:r>
              <a:rPr kumimoji="1" lang="zh-CN" altLang="en-US" sz="1400" dirty="0"/>
              <a:t>，</a:t>
            </a:r>
            <a:r>
              <a:rPr kumimoji="1" lang="en-US" altLang="zh-CN" sz="1400" dirty="0"/>
              <a:t>z</a:t>
            </a:r>
            <a:r>
              <a:rPr kumimoji="1" lang="zh-CN" altLang="en-US" sz="1400" dirty="0"/>
              <a:t>平移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9FB255-E54D-1FA7-46BB-06629809B629}"/>
              </a:ext>
            </a:extLst>
          </p:cNvPr>
          <p:cNvSpPr/>
          <p:nvPr/>
        </p:nvSpPr>
        <p:spPr>
          <a:xfrm>
            <a:off x="1526874" y="2415457"/>
            <a:ext cx="1903556" cy="365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当前朝向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3C857B-5DC1-0F36-948A-573AB3E821E1}"/>
              </a:ext>
            </a:extLst>
          </p:cNvPr>
          <p:cNvSpPr/>
          <p:nvPr/>
        </p:nvSpPr>
        <p:spPr>
          <a:xfrm>
            <a:off x="1518246" y="5397117"/>
            <a:ext cx="1121432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调整物体旋转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7A6F236-23C4-99CC-9C64-FFD4D786C04D}"/>
              </a:ext>
            </a:extLst>
          </p:cNvPr>
          <p:cNvSpPr/>
          <p:nvPr/>
        </p:nvSpPr>
        <p:spPr>
          <a:xfrm>
            <a:off x="2714437" y="5397117"/>
            <a:ext cx="707365" cy="50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更新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566A922-971F-BE1E-1207-659CBB9721A0}"/>
              </a:ext>
            </a:extLst>
          </p:cNvPr>
          <p:cNvSpPr/>
          <p:nvPr/>
        </p:nvSpPr>
        <p:spPr>
          <a:xfrm>
            <a:off x="1509611" y="3909851"/>
            <a:ext cx="1903556" cy="365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目标位置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472725A-0104-06F5-B79B-C163A4C4C420}"/>
              </a:ext>
            </a:extLst>
          </p:cNvPr>
          <p:cNvSpPr txBox="1"/>
          <p:nvPr/>
        </p:nvSpPr>
        <p:spPr>
          <a:xfrm>
            <a:off x="10245306" y="845386"/>
            <a:ext cx="1570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如果目标位置不为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，则输出一段视频</a:t>
            </a:r>
          </a:p>
        </p:txBody>
      </p:sp>
    </p:spTree>
    <p:extLst>
      <p:ext uri="{BB962C8B-B14F-4D97-AF65-F5344CB8AC3E}">
        <p14:creationId xmlns:p14="http://schemas.microsoft.com/office/powerpoint/2010/main" val="322998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2328" y="3587065"/>
            <a:ext cx="1863795" cy="1396635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3495" y="3587044"/>
            <a:ext cx="1863794" cy="139667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4" name="图片 3" descr="房间里有窗户&#10;&#10;中度可信度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4" y="1438088"/>
            <a:ext cx="1738155" cy="1303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图片包含 图形用户界面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62" y="3586459"/>
            <a:ext cx="1863794" cy="139784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sp>
        <p:nvSpPr>
          <p:cNvPr id="16" name="矩形 15"/>
          <p:cNvSpPr/>
          <p:nvPr/>
        </p:nvSpPr>
        <p:spPr>
          <a:xfrm>
            <a:off x="701040" y="3820160"/>
            <a:ext cx="1290320" cy="5384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MGNet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180080" y="5192465"/>
                <a:ext cx="518160" cy="40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080" y="5192465"/>
                <a:ext cx="518160" cy="406458"/>
              </a:xfrm>
              <a:prstGeom prst="rect">
                <a:avLst/>
              </a:prstGeom>
              <a:blipFill rotWithShape="1">
                <a:blip r:embed="rId8"/>
                <a:stretch>
                  <a:fillRect t="-17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804920" y="5191760"/>
                <a:ext cx="518160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20" y="5191760"/>
                <a:ext cx="518160" cy="407869"/>
              </a:xfrm>
              <a:prstGeom prst="rect">
                <a:avLst/>
              </a:prstGeom>
              <a:blipFill rotWithShape="1">
                <a:blip r:embed="rId9"/>
                <a:stretch>
                  <a:fillRect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429760" y="5191760"/>
                <a:ext cx="518160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5191760"/>
                <a:ext cx="518160" cy="407869"/>
              </a:xfrm>
              <a:prstGeom prst="rect">
                <a:avLst/>
              </a:prstGeom>
              <a:blipFill rotWithShape="1">
                <a:blip r:embed="rId10"/>
                <a:stretch>
                  <a:fillRect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>
            <a:stCxn id="39" idx="2"/>
            <a:endCxn id="16" idx="0"/>
          </p:cNvCxnSpPr>
          <p:nvPr/>
        </p:nvCxnSpPr>
        <p:spPr>
          <a:xfrm flipH="1">
            <a:off x="1346200" y="3132852"/>
            <a:ext cx="5080" cy="68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3"/>
          </p:cNvCxnSpPr>
          <p:nvPr/>
        </p:nvCxnSpPr>
        <p:spPr>
          <a:xfrm>
            <a:off x="1991360" y="40894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907471" y="1424890"/>
            <a:ext cx="1751163" cy="1320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9920" y="2763520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Image</a:t>
            </a:r>
            <a:endParaRPr lang="zh-CN" altLang="en-US" dirty="0"/>
          </a:p>
        </p:txBody>
      </p:sp>
      <p:cxnSp>
        <p:nvCxnSpPr>
          <p:cNvPr id="48" name="直接连接符 47"/>
          <p:cNvCxnSpPr/>
          <p:nvPr/>
        </p:nvCxnSpPr>
        <p:spPr>
          <a:xfrm>
            <a:off x="9062720" y="1361440"/>
            <a:ext cx="0" cy="4064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712960" y="1371600"/>
            <a:ext cx="1859280" cy="388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虚实融合渲染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6482" y="1405674"/>
            <a:ext cx="1403822" cy="1386626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4864" y="1373516"/>
            <a:ext cx="1413341" cy="1396027"/>
          </a:xfrm>
          <a:prstGeom prst="rect">
            <a:avLst/>
          </a:prstGeom>
        </p:spPr>
      </p:pic>
      <p:cxnSp>
        <p:nvCxnSpPr>
          <p:cNvPr id="70" name="直接箭头连接符 69"/>
          <p:cNvCxnSpPr/>
          <p:nvPr/>
        </p:nvCxnSpPr>
        <p:spPr>
          <a:xfrm>
            <a:off x="2379932" y="207225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5128883" y="4148347"/>
            <a:ext cx="1170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7926717" y="2900392"/>
            <a:ext cx="0" cy="28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4395638" y="206938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6707516" y="206938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8685841" y="2083759"/>
            <a:ext cx="8712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5043021" y="1697215"/>
            <a:ext cx="342025" cy="342290"/>
            <a:chOff x="7341" y="431"/>
            <a:chExt cx="5430" cy="5433"/>
          </a:xfrm>
        </p:grpSpPr>
        <p:grpSp>
          <p:nvGrpSpPr>
            <p:cNvPr id="226" name="组合 225"/>
            <p:cNvGrpSpPr/>
            <p:nvPr/>
          </p:nvGrpSpPr>
          <p:grpSpPr>
            <a:xfrm>
              <a:off x="7341" y="434"/>
              <a:ext cx="5430" cy="5430"/>
              <a:chOff x="6598920" y="628651"/>
              <a:chExt cx="3448304" cy="3448304"/>
            </a:xfrm>
          </p:grpSpPr>
          <p:sp>
            <p:nvSpPr>
              <p:cNvPr id="239" name="矩形 238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40" name="直接连接符 239"/>
              <p:cNvCxnSpPr>
                <a:stCxn id="239" idx="1"/>
                <a:endCxn id="239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" name="组合 245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247" name="直接连接符 246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直接连接符 226"/>
            <p:cNvCxnSpPr/>
            <p:nvPr/>
          </p:nvCxnSpPr>
          <p:spPr>
            <a:xfrm>
              <a:off x="8718" y="1122"/>
              <a:ext cx="267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>
              <a:off x="8728" y="2471"/>
              <a:ext cx="135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9395" y="460"/>
              <a:ext cx="0" cy="270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>
              <a:off x="10739" y="464"/>
              <a:ext cx="0" cy="1334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>
              <a:off x="9050" y="431"/>
              <a:ext cx="0" cy="136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9722" y="440"/>
              <a:ext cx="0" cy="136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10394" y="450"/>
              <a:ext cx="0" cy="136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>
              <a:off x="11066" y="460"/>
              <a:ext cx="0" cy="634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9388" y="2797"/>
              <a:ext cx="679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9736" y="2469"/>
              <a:ext cx="0" cy="65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8733" y="1468"/>
              <a:ext cx="1987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>
              <a:off x="8699" y="786"/>
              <a:ext cx="2712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5599497" y="1695888"/>
            <a:ext cx="342113" cy="342113"/>
            <a:chOff x="7341" y="434"/>
            <a:chExt cx="5430" cy="5430"/>
          </a:xfrm>
        </p:grpSpPr>
        <p:grpSp>
          <p:nvGrpSpPr>
            <p:cNvPr id="208" name="组合 207"/>
            <p:cNvGrpSpPr/>
            <p:nvPr/>
          </p:nvGrpSpPr>
          <p:grpSpPr>
            <a:xfrm>
              <a:off x="7341" y="434"/>
              <a:ext cx="5430" cy="5430"/>
              <a:chOff x="6598920" y="628651"/>
              <a:chExt cx="3448304" cy="3448304"/>
            </a:xfrm>
          </p:grpSpPr>
          <p:sp>
            <p:nvSpPr>
              <p:cNvPr id="213" name="矩形 212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14" name="直接连接符 213"/>
              <p:cNvCxnSpPr>
                <a:stCxn id="213" idx="1"/>
                <a:endCxn id="213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" name="组合 219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221" name="直接连接符 220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9" name="直接连接符 208"/>
            <p:cNvCxnSpPr/>
            <p:nvPr/>
          </p:nvCxnSpPr>
          <p:spPr>
            <a:xfrm>
              <a:off x="8718" y="1122"/>
              <a:ext cx="267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8728" y="2471"/>
              <a:ext cx="135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9395" y="460"/>
              <a:ext cx="0" cy="270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10739" y="464"/>
              <a:ext cx="0" cy="1334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6156061" y="1694561"/>
            <a:ext cx="342113" cy="342113"/>
            <a:chOff x="6598920" y="628651"/>
            <a:chExt cx="3448304" cy="3448304"/>
          </a:xfrm>
        </p:grpSpPr>
        <p:sp>
          <p:nvSpPr>
            <p:cNvPr id="195" name="矩形 194"/>
            <p:cNvSpPr/>
            <p:nvPr/>
          </p:nvSpPr>
          <p:spPr>
            <a:xfrm>
              <a:off x="6609080" y="629920"/>
              <a:ext cx="3438144" cy="3438144"/>
            </a:xfrm>
            <a:prstGeom prst="rect">
              <a:avLst/>
            </a:prstGeom>
            <a:noFill/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96" name="直接连接符 195"/>
            <p:cNvCxnSpPr>
              <a:stCxn id="195" idx="1"/>
              <a:endCxn id="195" idx="3"/>
            </p:cNvCxnSpPr>
            <p:nvPr/>
          </p:nvCxnSpPr>
          <p:spPr>
            <a:xfrm>
              <a:off x="6609080" y="23489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6598920" y="149745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6609080" y="40634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6601460" y="64211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6609080" y="235280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6609080" y="320814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组合 201"/>
            <p:cNvGrpSpPr/>
            <p:nvPr/>
          </p:nvGrpSpPr>
          <p:grpSpPr>
            <a:xfrm rot="5400000">
              <a:off x="6606541" y="642113"/>
              <a:ext cx="3448304" cy="3421380"/>
              <a:chOff x="6751320" y="794512"/>
              <a:chExt cx="3448304" cy="3421380"/>
            </a:xfrm>
          </p:grpSpPr>
          <p:cxnSp>
            <p:nvCxnSpPr>
              <p:cNvPr id="203" name="直接连接符 202"/>
              <p:cNvCxnSpPr/>
              <p:nvPr/>
            </p:nvCxnSpPr>
            <p:spPr>
              <a:xfrm>
                <a:off x="6751320" y="16498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/>
            </p:nvCxnSpPr>
            <p:spPr>
              <a:xfrm>
                <a:off x="6761480" y="42158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/>
            </p:nvCxnSpPr>
            <p:spPr>
              <a:xfrm>
                <a:off x="6753860" y="7945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6761480" y="25052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>
                <a:off x="6761480" y="33605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5601797" y="2158541"/>
            <a:ext cx="339017" cy="339017"/>
            <a:chOff x="6872" y="5085"/>
            <a:chExt cx="5444" cy="5444"/>
          </a:xfrm>
        </p:grpSpPr>
        <p:grpSp>
          <p:nvGrpSpPr>
            <p:cNvPr id="170" name="组合 169"/>
            <p:cNvGrpSpPr/>
            <p:nvPr/>
          </p:nvGrpSpPr>
          <p:grpSpPr>
            <a:xfrm>
              <a:off x="6872" y="5085"/>
              <a:ext cx="5444" cy="5444"/>
              <a:chOff x="6598920" y="628651"/>
              <a:chExt cx="3448304" cy="3448304"/>
            </a:xfrm>
          </p:grpSpPr>
          <p:sp>
            <p:nvSpPr>
              <p:cNvPr id="182" name="矩形 181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83" name="直接连接符 182"/>
              <p:cNvCxnSpPr>
                <a:stCxn id="182" idx="1"/>
                <a:endCxn id="182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组合 188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190" name="直接连接符 189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1" name="直接连接符 170"/>
            <p:cNvCxnSpPr/>
            <p:nvPr/>
          </p:nvCxnSpPr>
          <p:spPr>
            <a:xfrm>
              <a:off x="6880" y="5776"/>
              <a:ext cx="542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8263" y="7127"/>
              <a:ext cx="1362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8931" y="5111"/>
              <a:ext cx="0" cy="5401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10279" y="5115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8240" y="9824"/>
              <a:ext cx="406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>
              <a:off x="10263" y="7807"/>
              <a:ext cx="16" cy="272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>
              <a:off x="11636" y="9141"/>
              <a:ext cx="1" cy="137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V="1">
              <a:off x="8263" y="8528"/>
              <a:ext cx="2697" cy="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6872" y="7127"/>
              <a:ext cx="1384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7564" y="5128"/>
              <a:ext cx="4" cy="268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11636" y="5128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5052051" y="2143965"/>
            <a:ext cx="336982" cy="337689"/>
            <a:chOff x="6110" y="4884"/>
            <a:chExt cx="5454" cy="5465"/>
          </a:xfrm>
        </p:grpSpPr>
        <p:grpSp>
          <p:nvGrpSpPr>
            <p:cNvPr id="121" name="组合 120"/>
            <p:cNvGrpSpPr/>
            <p:nvPr/>
          </p:nvGrpSpPr>
          <p:grpSpPr>
            <a:xfrm>
              <a:off x="6110" y="4905"/>
              <a:ext cx="5444" cy="5444"/>
              <a:chOff x="6598920" y="628651"/>
              <a:chExt cx="3448304" cy="3448304"/>
            </a:xfrm>
          </p:grpSpPr>
          <p:sp>
            <p:nvSpPr>
              <p:cNvPr id="157" name="矩形 156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8" name="直接连接符 157"/>
              <p:cNvCxnSpPr>
                <a:stCxn id="157" idx="1"/>
                <a:endCxn id="157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组合 163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165" name="直接连接符 164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2" name="直接连接符 121"/>
            <p:cNvCxnSpPr/>
            <p:nvPr/>
          </p:nvCxnSpPr>
          <p:spPr>
            <a:xfrm>
              <a:off x="6123" y="5571"/>
              <a:ext cx="542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506" y="6922"/>
              <a:ext cx="1362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8174" y="4906"/>
              <a:ext cx="0" cy="5401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9522" y="4910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7483" y="9619"/>
              <a:ext cx="406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H="1">
              <a:off x="9506" y="7602"/>
              <a:ext cx="16" cy="272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H="1">
              <a:off x="10878" y="8963"/>
              <a:ext cx="1" cy="137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V="1">
              <a:off x="7506" y="8323"/>
              <a:ext cx="2697" cy="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6115" y="6922"/>
              <a:ext cx="1384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6807" y="4923"/>
              <a:ext cx="4" cy="268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10879" y="4923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6123" y="5913"/>
              <a:ext cx="4055" cy="15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6158" y="5229"/>
              <a:ext cx="4714" cy="1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6158" y="7260"/>
              <a:ext cx="2688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7521" y="8004"/>
              <a:ext cx="1325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8170" y="8646"/>
              <a:ext cx="133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8170" y="9312"/>
              <a:ext cx="3378" cy="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8176" y="9958"/>
              <a:ext cx="3388" cy="2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6484" y="4891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H="1">
              <a:off x="7148" y="4895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H="1">
              <a:off x="7828" y="4887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8508" y="4905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>
              <a:off x="9180" y="4912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H="1">
              <a:off x="9858" y="4923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H="1">
              <a:off x="10540" y="4884"/>
              <a:ext cx="9" cy="67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>
              <a:off x="7831" y="6922"/>
              <a:ext cx="9" cy="67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>
              <a:off x="8511" y="6922"/>
              <a:ext cx="9" cy="67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>
              <a:off x="7836" y="7598"/>
              <a:ext cx="4" cy="7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8508" y="7598"/>
              <a:ext cx="12" cy="266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>
              <a:off x="9188" y="8328"/>
              <a:ext cx="7" cy="1991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9858" y="8977"/>
              <a:ext cx="2" cy="13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10538" y="8963"/>
              <a:ext cx="2" cy="13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1194" y="8954"/>
              <a:ext cx="2" cy="13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6490" y="6920"/>
              <a:ext cx="10" cy="702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7151" y="6913"/>
              <a:ext cx="10" cy="702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右箭头 371"/>
          <p:cNvSpPr/>
          <p:nvPr/>
        </p:nvSpPr>
        <p:spPr>
          <a:xfrm>
            <a:off x="5445648" y="1834343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8" name="右箭头 372"/>
          <p:cNvSpPr/>
          <p:nvPr/>
        </p:nvSpPr>
        <p:spPr>
          <a:xfrm>
            <a:off x="6002212" y="1834343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6157388" y="2156993"/>
            <a:ext cx="342113" cy="342113"/>
            <a:chOff x="6598920" y="628651"/>
            <a:chExt cx="3448304" cy="3448304"/>
          </a:xfrm>
        </p:grpSpPr>
        <p:sp>
          <p:nvSpPr>
            <p:cNvPr id="108" name="矩形 107"/>
            <p:cNvSpPr/>
            <p:nvPr/>
          </p:nvSpPr>
          <p:spPr>
            <a:xfrm>
              <a:off x="6609080" y="629920"/>
              <a:ext cx="3438144" cy="3438144"/>
            </a:xfrm>
            <a:prstGeom prst="rect">
              <a:avLst/>
            </a:prstGeom>
            <a:noFill/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09" name="直接连接符 108"/>
            <p:cNvCxnSpPr>
              <a:stCxn id="108" idx="1"/>
              <a:endCxn id="108" idx="3"/>
            </p:cNvCxnSpPr>
            <p:nvPr/>
          </p:nvCxnSpPr>
          <p:spPr>
            <a:xfrm>
              <a:off x="6609080" y="23489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598920" y="149745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6609080" y="40634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6601460" y="64211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6609080" y="235280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6609080" y="320814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 rot="5400000">
              <a:off x="6606541" y="642113"/>
              <a:ext cx="3448304" cy="3421380"/>
              <a:chOff x="6751320" y="794512"/>
              <a:chExt cx="3448304" cy="3421380"/>
            </a:xfrm>
          </p:grpSpPr>
          <p:cxnSp>
            <p:nvCxnSpPr>
              <p:cNvPr id="116" name="直接连接符 115"/>
              <p:cNvCxnSpPr/>
              <p:nvPr/>
            </p:nvCxnSpPr>
            <p:spPr>
              <a:xfrm>
                <a:off x="6751320" y="16498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6761480" y="42158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753860" y="7945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761480" y="25052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6761480" y="33605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右箭头 387"/>
          <p:cNvSpPr/>
          <p:nvPr/>
        </p:nvSpPr>
        <p:spPr>
          <a:xfrm rot="10800000">
            <a:off x="5446886" y="2305534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1" name="右箭头 388"/>
          <p:cNvSpPr/>
          <p:nvPr/>
        </p:nvSpPr>
        <p:spPr>
          <a:xfrm rot="10800000">
            <a:off x="6002477" y="2305534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3" name="文本框 252"/>
          <p:cNvSpPr txBox="1"/>
          <p:nvPr/>
        </p:nvSpPr>
        <p:spPr>
          <a:xfrm>
            <a:off x="5043768" y="2743392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LightNet</a:t>
            </a:r>
            <a:endParaRPr lang="zh-CN" altLang="en-US" dirty="0"/>
          </a:p>
        </p:txBody>
      </p:sp>
      <p:sp>
        <p:nvSpPr>
          <p:cNvPr id="254" name="矩形 253"/>
          <p:cNvSpPr/>
          <p:nvPr/>
        </p:nvSpPr>
        <p:spPr>
          <a:xfrm>
            <a:off x="6563360" y="3413759"/>
            <a:ext cx="1981200" cy="1849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可微渲染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2328" y="3587065"/>
            <a:ext cx="1863795" cy="1396635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3495" y="3587044"/>
            <a:ext cx="1863794" cy="139667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4" name="图片 3" descr="房间里有窗户&#10;&#10;中度可信度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4" y="1438088"/>
            <a:ext cx="1738155" cy="1303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图片包含 图形用户界面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62" y="3586459"/>
            <a:ext cx="1863794" cy="139784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sp>
        <p:nvSpPr>
          <p:cNvPr id="16" name="矩形 15"/>
          <p:cNvSpPr/>
          <p:nvPr/>
        </p:nvSpPr>
        <p:spPr>
          <a:xfrm>
            <a:off x="701040" y="3820160"/>
            <a:ext cx="1290320" cy="5384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MGNet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180080" y="5192465"/>
                <a:ext cx="518160" cy="40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080" y="5192465"/>
                <a:ext cx="518160" cy="406458"/>
              </a:xfrm>
              <a:prstGeom prst="rect">
                <a:avLst/>
              </a:prstGeom>
              <a:blipFill rotWithShape="1">
                <a:blip r:embed="rId8"/>
                <a:stretch>
                  <a:fillRect t="-17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804920" y="5191760"/>
                <a:ext cx="518160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20" y="5191760"/>
                <a:ext cx="518160" cy="407869"/>
              </a:xfrm>
              <a:prstGeom prst="rect">
                <a:avLst/>
              </a:prstGeom>
              <a:blipFill rotWithShape="1">
                <a:blip r:embed="rId9"/>
                <a:stretch>
                  <a:fillRect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429760" y="5191760"/>
                <a:ext cx="518160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5191760"/>
                <a:ext cx="518160" cy="407869"/>
              </a:xfrm>
              <a:prstGeom prst="rect">
                <a:avLst/>
              </a:prstGeom>
              <a:blipFill rotWithShape="1">
                <a:blip r:embed="rId10"/>
                <a:stretch>
                  <a:fillRect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>
            <a:stCxn id="39" idx="2"/>
            <a:endCxn id="16" idx="0"/>
          </p:cNvCxnSpPr>
          <p:nvPr/>
        </p:nvCxnSpPr>
        <p:spPr>
          <a:xfrm flipH="1">
            <a:off x="1346200" y="3132852"/>
            <a:ext cx="5080" cy="68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3"/>
          </p:cNvCxnSpPr>
          <p:nvPr/>
        </p:nvCxnSpPr>
        <p:spPr>
          <a:xfrm>
            <a:off x="1991360" y="40894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907471" y="1424890"/>
            <a:ext cx="1751163" cy="1320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9920" y="2763520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Image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987280" y="1564640"/>
            <a:ext cx="1513840" cy="904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虚实融合</a:t>
            </a:r>
            <a:endParaRPr lang="en-US" altLang="zh-CN" dirty="0"/>
          </a:p>
          <a:p>
            <a:pPr algn="ctr"/>
            <a:r>
              <a:rPr lang="zh-CN" altLang="en-US" dirty="0"/>
              <a:t>渲染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9062720" y="1361440"/>
            <a:ext cx="0" cy="4064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662160" y="3220186"/>
            <a:ext cx="2225040" cy="214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八叉树渲染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6482" y="1405674"/>
            <a:ext cx="1403822" cy="1386626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4864" y="1373516"/>
            <a:ext cx="1413341" cy="1396027"/>
          </a:xfrm>
          <a:prstGeom prst="rect">
            <a:avLst/>
          </a:prstGeom>
        </p:spPr>
      </p:pic>
      <p:cxnSp>
        <p:nvCxnSpPr>
          <p:cNvPr id="70" name="直接箭头连接符 69"/>
          <p:cNvCxnSpPr/>
          <p:nvPr/>
        </p:nvCxnSpPr>
        <p:spPr>
          <a:xfrm>
            <a:off x="2379932" y="207225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5128883" y="4148347"/>
            <a:ext cx="667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图片 7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7917" y="3127035"/>
            <a:ext cx="2424021" cy="2322706"/>
          </a:xfrm>
          <a:prstGeom prst="rect">
            <a:avLst/>
          </a:prstGeom>
        </p:spPr>
      </p:pic>
      <p:cxnSp>
        <p:nvCxnSpPr>
          <p:cNvPr id="82" name="直接箭头连接符 81"/>
          <p:cNvCxnSpPr/>
          <p:nvPr/>
        </p:nvCxnSpPr>
        <p:spPr>
          <a:xfrm>
            <a:off x="7926717" y="2900392"/>
            <a:ext cx="0" cy="28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4395638" y="206938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6707516" y="206938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8685841" y="2083759"/>
            <a:ext cx="8712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5043021" y="1697215"/>
            <a:ext cx="342025" cy="342290"/>
            <a:chOff x="7341" y="431"/>
            <a:chExt cx="5430" cy="5433"/>
          </a:xfrm>
        </p:grpSpPr>
        <p:grpSp>
          <p:nvGrpSpPr>
            <p:cNvPr id="226" name="组合 225"/>
            <p:cNvGrpSpPr/>
            <p:nvPr/>
          </p:nvGrpSpPr>
          <p:grpSpPr>
            <a:xfrm>
              <a:off x="7341" y="434"/>
              <a:ext cx="5430" cy="5430"/>
              <a:chOff x="6598920" y="628651"/>
              <a:chExt cx="3448304" cy="3448304"/>
            </a:xfrm>
          </p:grpSpPr>
          <p:sp>
            <p:nvSpPr>
              <p:cNvPr id="239" name="矩形 238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40" name="直接连接符 239"/>
              <p:cNvCxnSpPr>
                <a:stCxn id="239" idx="1"/>
                <a:endCxn id="239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" name="组合 245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247" name="直接连接符 246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直接连接符 226"/>
            <p:cNvCxnSpPr/>
            <p:nvPr/>
          </p:nvCxnSpPr>
          <p:spPr>
            <a:xfrm>
              <a:off x="8718" y="1122"/>
              <a:ext cx="267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>
              <a:off x="8728" y="2471"/>
              <a:ext cx="135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9395" y="460"/>
              <a:ext cx="0" cy="270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>
              <a:off x="10739" y="464"/>
              <a:ext cx="0" cy="1334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>
              <a:off x="9050" y="431"/>
              <a:ext cx="0" cy="136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9722" y="440"/>
              <a:ext cx="0" cy="136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10394" y="450"/>
              <a:ext cx="0" cy="136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>
              <a:off x="11066" y="460"/>
              <a:ext cx="0" cy="634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9388" y="2797"/>
              <a:ext cx="679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9736" y="2469"/>
              <a:ext cx="0" cy="65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8733" y="1468"/>
              <a:ext cx="1987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>
              <a:off x="8699" y="786"/>
              <a:ext cx="2712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5599497" y="1695888"/>
            <a:ext cx="342113" cy="342113"/>
            <a:chOff x="7341" y="434"/>
            <a:chExt cx="5430" cy="5430"/>
          </a:xfrm>
        </p:grpSpPr>
        <p:grpSp>
          <p:nvGrpSpPr>
            <p:cNvPr id="208" name="组合 207"/>
            <p:cNvGrpSpPr/>
            <p:nvPr/>
          </p:nvGrpSpPr>
          <p:grpSpPr>
            <a:xfrm>
              <a:off x="7341" y="434"/>
              <a:ext cx="5430" cy="5430"/>
              <a:chOff x="6598920" y="628651"/>
              <a:chExt cx="3448304" cy="3448304"/>
            </a:xfrm>
          </p:grpSpPr>
          <p:sp>
            <p:nvSpPr>
              <p:cNvPr id="213" name="矩形 212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14" name="直接连接符 213"/>
              <p:cNvCxnSpPr>
                <a:stCxn id="213" idx="1"/>
                <a:endCxn id="213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" name="组合 219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221" name="直接连接符 220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9" name="直接连接符 208"/>
            <p:cNvCxnSpPr/>
            <p:nvPr/>
          </p:nvCxnSpPr>
          <p:spPr>
            <a:xfrm>
              <a:off x="8718" y="1122"/>
              <a:ext cx="267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8728" y="2471"/>
              <a:ext cx="135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9395" y="460"/>
              <a:ext cx="0" cy="270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10739" y="464"/>
              <a:ext cx="0" cy="1334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6156061" y="1694561"/>
            <a:ext cx="342113" cy="342113"/>
            <a:chOff x="6598920" y="628651"/>
            <a:chExt cx="3448304" cy="3448304"/>
          </a:xfrm>
        </p:grpSpPr>
        <p:sp>
          <p:nvSpPr>
            <p:cNvPr id="195" name="矩形 194"/>
            <p:cNvSpPr/>
            <p:nvPr/>
          </p:nvSpPr>
          <p:spPr>
            <a:xfrm>
              <a:off x="6609080" y="629920"/>
              <a:ext cx="3438144" cy="3438144"/>
            </a:xfrm>
            <a:prstGeom prst="rect">
              <a:avLst/>
            </a:prstGeom>
            <a:noFill/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96" name="直接连接符 195"/>
            <p:cNvCxnSpPr>
              <a:stCxn id="195" idx="1"/>
              <a:endCxn id="195" idx="3"/>
            </p:cNvCxnSpPr>
            <p:nvPr/>
          </p:nvCxnSpPr>
          <p:spPr>
            <a:xfrm>
              <a:off x="6609080" y="23489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6598920" y="149745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6609080" y="40634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6601460" y="64211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6609080" y="235280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6609080" y="320814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组合 201"/>
            <p:cNvGrpSpPr/>
            <p:nvPr/>
          </p:nvGrpSpPr>
          <p:grpSpPr>
            <a:xfrm rot="5400000">
              <a:off x="6606541" y="642113"/>
              <a:ext cx="3448304" cy="3421380"/>
              <a:chOff x="6751320" y="794512"/>
              <a:chExt cx="3448304" cy="3421380"/>
            </a:xfrm>
          </p:grpSpPr>
          <p:cxnSp>
            <p:nvCxnSpPr>
              <p:cNvPr id="203" name="直接连接符 202"/>
              <p:cNvCxnSpPr/>
              <p:nvPr/>
            </p:nvCxnSpPr>
            <p:spPr>
              <a:xfrm>
                <a:off x="6751320" y="16498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/>
            </p:nvCxnSpPr>
            <p:spPr>
              <a:xfrm>
                <a:off x="6761480" y="42158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/>
            </p:nvCxnSpPr>
            <p:spPr>
              <a:xfrm>
                <a:off x="6753860" y="7945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6761480" y="25052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>
                <a:off x="6761480" y="33605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5601797" y="2158541"/>
            <a:ext cx="339017" cy="339017"/>
            <a:chOff x="6872" y="5085"/>
            <a:chExt cx="5444" cy="5444"/>
          </a:xfrm>
        </p:grpSpPr>
        <p:grpSp>
          <p:nvGrpSpPr>
            <p:cNvPr id="170" name="组合 169"/>
            <p:cNvGrpSpPr/>
            <p:nvPr/>
          </p:nvGrpSpPr>
          <p:grpSpPr>
            <a:xfrm>
              <a:off x="6872" y="5085"/>
              <a:ext cx="5444" cy="5444"/>
              <a:chOff x="6598920" y="628651"/>
              <a:chExt cx="3448304" cy="3448304"/>
            </a:xfrm>
          </p:grpSpPr>
          <p:sp>
            <p:nvSpPr>
              <p:cNvPr id="182" name="矩形 181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83" name="直接连接符 182"/>
              <p:cNvCxnSpPr>
                <a:stCxn id="182" idx="1"/>
                <a:endCxn id="182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组合 188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190" name="直接连接符 189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1" name="直接连接符 170"/>
            <p:cNvCxnSpPr/>
            <p:nvPr/>
          </p:nvCxnSpPr>
          <p:spPr>
            <a:xfrm>
              <a:off x="6880" y="5776"/>
              <a:ext cx="542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8263" y="7127"/>
              <a:ext cx="1362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8931" y="5111"/>
              <a:ext cx="0" cy="5401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10279" y="5115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8240" y="9824"/>
              <a:ext cx="406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>
              <a:off x="10263" y="7807"/>
              <a:ext cx="16" cy="272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>
              <a:off x="11636" y="9141"/>
              <a:ext cx="1" cy="137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V="1">
              <a:off x="8263" y="8528"/>
              <a:ext cx="2697" cy="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6872" y="7127"/>
              <a:ext cx="1384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7564" y="5128"/>
              <a:ext cx="4" cy="268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11636" y="5128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5052051" y="2143965"/>
            <a:ext cx="336982" cy="337689"/>
            <a:chOff x="6110" y="4884"/>
            <a:chExt cx="5454" cy="5465"/>
          </a:xfrm>
        </p:grpSpPr>
        <p:grpSp>
          <p:nvGrpSpPr>
            <p:cNvPr id="121" name="组合 120"/>
            <p:cNvGrpSpPr/>
            <p:nvPr/>
          </p:nvGrpSpPr>
          <p:grpSpPr>
            <a:xfrm>
              <a:off x="6110" y="4905"/>
              <a:ext cx="5444" cy="5444"/>
              <a:chOff x="6598920" y="628651"/>
              <a:chExt cx="3448304" cy="3448304"/>
            </a:xfrm>
          </p:grpSpPr>
          <p:sp>
            <p:nvSpPr>
              <p:cNvPr id="157" name="矩形 156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8" name="直接连接符 157"/>
              <p:cNvCxnSpPr>
                <a:stCxn id="157" idx="1"/>
                <a:endCxn id="157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组合 163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165" name="直接连接符 164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2" name="直接连接符 121"/>
            <p:cNvCxnSpPr/>
            <p:nvPr/>
          </p:nvCxnSpPr>
          <p:spPr>
            <a:xfrm>
              <a:off x="6123" y="5571"/>
              <a:ext cx="542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506" y="6922"/>
              <a:ext cx="1362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8174" y="4906"/>
              <a:ext cx="0" cy="5401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9522" y="4910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7483" y="9619"/>
              <a:ext cx="406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H="1">
              <a:off x="9506" y="7602"/>
              <a:ext cx="16" cy="272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H="1">
              <a:off x="10878" y="8963"/>
              <a:ext cx="1" cy="137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V="1">
              <a:off x="7506" y="8323"/>
              <a:ext cx="2697" cy="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6115" y="6922"/>
              <a:ext cx="1384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6807" y="4923"/>
              <a:ext cx="4" cy="268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10879" y="4923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6123" y="5913"/>
              <a:ext cx="4055" cy="15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6158" y="5229"/>
              <a:ext cx="4714" cy="1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6158" y="7260"/>
              <a:ext cx="2688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7521" y="8004"/>
              <a:ext cx="1325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8170" y="8646"/>
              <a:ext cx="133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8170" y="9312"/>
              <a:ext cx="3378" cy="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8176" y="9958"/>
              <a:ext cx="3388" cy="2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6484" y="4891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H="1">
              <a:off x="7148" y="4895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H="1">
              <a:off x="7828" y="4887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8508" y="4905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>
              <a:off x="9180" y="4912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H="1">
              <a:off x="9858" y="4923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H="1">
              <a:off x="10540" y="4884"/>
              <a:ext cx="9" cy="67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>
              <a:off x="7831" y="6922"/>
              <a:ext cx="9" cy="67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>
              <a:off x="8511" y="6922"/>
              <a:ext cx="9" cy="67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>
              <a:off x="7836" y="7598"/>
              <a:ext cx="4" cy="7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8508" y="7598"/>
              <a:ext cx="12" cy="266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>
              <a:off x="9188" y="8328"/>
              <a:ext cx="7" cy="1991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9858" y="8977"/>
              <a:ext cx="2" cy="13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10538" y="8963"/>
              <a:ext cx="2" cy="13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1194" y="8954"/>
              <a:ext cx="2" cy="13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6490" y="6920"/>
              <a:ext cx="10" cy="702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7151" y="6913"/>
              <a:ext cx="10" cy="702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右箭头 371"/>
          <p:cNvSpPr/>
          <p:nvPr/>
        </p:nvSpPr>
        <p:spPr>
          <a:xfrm>
            <a:off x="5445648" y="1834343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8" name="右箭头 372"/>
          <p:cNvSpPr/>
          <p:nvPr/>
        </p:nvSpPr>
        <p:spPr>
          <a:xfrm>
            <a:off x="6002212" y="1834343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6157388" y="2156993"/>
            <a:ext cx="342113" cy="342113"/>
            <a:chOff x="6598920" y="628651"/>
            <a:chExt cx="3448304" cy="3448304"/>
          </a:xfrm>
        </p:grpSpPr>
        <p:sp>
          <p:nvSpPr>
            <p:cNvPr id="108" name="矩形 107"/>
            <p:cNvSpPr/>
            <p:nvPr/>
          </p:nvSpPr>
          <p:spPr>
            <a:xfrm>
              <a:off x="6609080" y="629920"/>
              <a:ext cx="3438144" cy="3438144"/>
            </a:xfrm>
            <a:prstGeom prst="rect">
              <a:avLst/>
            </a:prstGeom>
            <a:noFill/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09" name="直接连接符 108"/>
            <p:cNvCxnSpPr>
              <a:stCxn id="108" idx="1"/>
              <a:endCxn id="108" idx="3"/>
            </p:cNvCxnSpPr>
            <p:nvPr/>
          </p:nvCxnSpPr>
          <p:spPr>
            <a:xfrm>
              <a:off x="6609080" y="23489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598920" y="149745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6609080" y="40634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6601460" y="64211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6609080" y="235280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6609080" y="320814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 rot="5400000">
              <a:off x="6606541" y="642113"/>
              <a:ext cx="3448304" cy="3421380"/>
              <a:chOff x="6751320" y="794512"/>
              <a:chExt cx="3448304" cy="3421380"/>
            </a:xfrm>
          </p:grpSpPr>
          <p:cxnSp>
            <p:nvCxnSpPr>
              <p:cNvPr id="116" name="直接连接符 115"/>
              <p:cNvCxnSpPr/>
              <p:nvPr/>
            </p:nvCxnSpPr>
            <p:spPr>
              <a:xfrm>
                <a:off x="6751320" y="16498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6761480" y="42158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753860" y="7945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761480" y="25052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6761480" y="33605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右箭头 387"/>
          <p:cNvSpPr/>
          <p:nvPr/>
        </p:nvSpPr>
        <p:spPr>
          <a:xfrm rot="10800000">
            <a:off x="5446886" y="2305534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1" name="右箭头 388"/>
          <p:cNvSpPr/>
          <p:nvPr/>
        </p:nvSpPr>
        <p:spPr>
          <a:xfrm rot="10800000">
            <a:off x="6002477" y="2305534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3" name="文本框 252"/>
          <p:cNvSpPr txBox="1"/>
          <p:nvPr/>
        </p:nvSpPr>
        <p:spPr>
          <a:xfrm>
            <a:off x="5043768" y="2743392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LightNet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2328" y="3587065"/>
            <a:ext cx="1863795" cy="1396635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3495" y="3587044"/>
            <a:ext cx="1863794" cy="139667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4" name="图片 3" descr="房间里有窗户&#10;&#10;中度可信度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4" y="1438088"/>
            <a:ext cx="1738155" cy="1303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图片包含 图形用户界面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62" y="3586459"/>
            <a:ext cx="1863794" cy="139784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sp>
        <p:nvSpPr>
          <p:cNvPr id="16" name="矩形 15"/>
          <p:cNvSpPr/>
          <p:nvPr/>
        </p:nvSpPr>
        <p:spPr>
          <a:xfrm>
            <a:off x="701040" y="3820160"/>
            <a:ext cx="1290320" cy="5384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MGNet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180080" y="5192465"/>
                <a:ext cx="518160" cy="40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080" y="5192465"/>
                <a:ext cx="518160" cy="406458"/>
              </a:xfrm>
              <a:prstGeom prst="rect">
                <a:avLst/>
              </a:prstGeom>
              <a:blipFill rotWithShape="1">
                <a:blip r:embed="rId8"/>
                <a:stretch>
                  <a:fillRect t="-17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804920" y="5191760"/>
                <a:ext cx="518160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20" y="5191760"/>
                <a:ext cx="518160" cy="407869"/>
              </a:xfrm>
              <a:prstGeom prst="rect">
                <a:avLst/>
              </a:prstGeom>
              <a:blipFill rotWithShape="1">
                <a:blip r:embed="rId9"/>
                <a:stretch>
                  <a:fillRect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429760" y="5191760"/>
                <a:ext cx="518160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5191760"/>
                <a:ext cx="518160" cy="407869"/>
              </a:xfrm>
              <a:prstGeom prst="rect">
                <a:avLst/>
              </a:prstGeom>
              <a:blipFill rotWithShape="1">
                <a:blip r:embed="rId10"/>
                <a:stretch>
                  <a:fillRect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>
            <a:stCxn id="39" idx="2"/>
            <a:endCxn id="16" idx="0"/>
          </p:cNvCxnSpPr>
          <p:nvPr/>
        </p:nvCxnSpPr>
        <p:spPr>
          <a:xfrm flipH="1">
            <a:off x="1346200" y="3132852"/>
            <a:ext cx="5080" cy="68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3"/>
          </p:cNvCxnSpPr>
          <p:nvPr/>
        </p:nvCxnSpPr>
        <p:spPr>
          <a:xfrm>
            <a:off x="1991360" y="40894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907471" y="1424890"/>
            <a:ext cx="1751163" cy="1320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9920" y="2763520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Image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987280" y="1564640"/>
            <a:ext cx="1513840" cy="904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虚实融合</a:t>
            </a:r>
            <a:endParaRPr lang="en-US" altLang="zh-CN" dirty="0"/>
          </a:p>
          <a:p>
            <a:pPr algn="ctr"/>
            <a:r>
              <a:rPr lang="zh-CN" altLang="en-US" dirty="0"/>
              <a:t>渲染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9062720" y="1361440"/>
            <a:ext cx="0" cy="4064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662160" y="3220186"/>
            <a:ext cx="2225040" cy="214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八叉树渲染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6482" y="1405674"/>
            <a:ext cx="1403822" cy="1386626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4864" y="1373516"/>
            <a:ext cx="1413341" cy="1396027"/>
          </a:xfrm>
          <a:prstGeom prst="rect">
            <a:avLst/>
          </a:prstGeom>
        </p:spPr>
      </p:pic>
      <p:cxnSp>
        <p:nvCxnSpPr>
          <p:cNvPr id="70" name="直接箭头连接符 69"/>
          <p:cNvCxnSpPr/>
          <p:nvPr/>
        </p:nvCxnSpPr>
        <p:spPr>
          <a:xfrm>
            <a:off x="2379932" y="207225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5128883" y="4148347"/>
            <a:ext cx="667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图片 7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7917" y="3127035"/>
            <a:ext cx="2424021" cy="2322706"/>
          </a:xfrm>
          <a:prstGeom prst="rect">
            <a:avLst/>
          </a:prstGeom>
        </p:spPr>
      </p:pic>
      <p:cxnSp>
        <p:nvCxnSpPr>
          <p:cNvPr id="82" name="直接箭头连接符 81"/>
          <p:cNvCxnSpPr/>
          <p:nvPr/>
        </p:nvCxnSpPr>
        <p:spPr>
          <a:xfrm>
            <a:off x="7926717" y="2900392"/>
            <a:ext cx="0" cy="28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4395638" y="206938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6707516" y="206938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8685841" y="2083759"/>
            <a:ext cx="8712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5043021" y="1697215"/>
            <a:ext cx="342025" cy="342290"/>
            <a:chOff x="7341" y="431"/>
            <a:chExt cx="5430" cy="5433"/>
          </a:xfrm>
        </p:grpSpPr>
        <p:grpSp>
          <p:nvGrpSpPr>
            <p:cNvPr id="226" name="组合 225"/>
            <p:cNvGrpSpPr/>
            <p:nvPr/>
          </p:nvGrpSpPr>
          <p:grpSpPr>
            <a:xfrm>
              <a:off x="7341" y="434"/>
              <a:ext cx="5430" cy="5430"/>
              <a:chOff x="6598920" y="628651"/>
              <a:chExt cx="3448304" cy="3448304"/>
            </a:xfrm>
          </p:grpSpPr>
          <p:sp>
            <p:nvSpPr>
              <p:cNvPr id="239" name="矩形 238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40" name="直接连接符 239"/>
              <p:cNvCxnSpPr>
                <a:stCxn id="239" idx="1"/>
                <a:endCxn id="239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" name="组合 245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247" name="直接连接符 246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直接连接符 226"/>
            <p:cNvCxnSpPr/>
            <p:nvPr/>
          </p:nvCxnSpPr>
          <p:spPr>
            <a:xfrm>
              <a:off x="8718" y="1122"/>
              <a:ext cx="267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>
              <a:off x="8728" y="2471"/>
              <a:ext cx="135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9395" y="460"/>
              <a:ext cx="0" cy="270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>
              <a:off x="10739" y="464"/>
              <a:ext cx="0" cy="1334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>
              <a:off x="9050" y="431"/>
              <a:ext cx="0" cy="136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9722" y="440"/>
              <a:ext cx="0" cy="136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10394" y="450"/>
              <a:ext cx="0" cy="136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>
              <a:off x="11066" y="460"/>
              <a:ext cx="0" cy="634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9388" y="2797"/>
              <a:ext cx="679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9736" y="2469"/>
              <a:ext cx="0" cy="65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8733" y="1468"/>
              <a:ext cx="1987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>
              <a:off x="8699" y="786"/>
              <a:ext cx="2712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5599497" y="1695888"/>
            <a:ext cx="342113" cy="342113"/>
            <a:chOff x="7341" y="434"/>
            <a:chExt cx="5430" cy="5430"/>
          </a:xfrm>
        </p:grpSpPr>
        <p:grpSp>
          <p:nvGrpSpPr>
            <p:cNvPr id="208" name="组合 207"/>
            <p:cNvGrpSpPr/>
            <p:nvPr/>
          </p:nvGrpSpPr>
          <p:grpSpPr>
            <a:xfrm>
              <a:off x="7341" y="434"/>
              <a:ext cx="5430" cy="5430"/>
              <a:chOff x="6598920" y="628651"/>
              <a:chExt cx="3448304" cy="3448304"/>
            </a:xfrm>
          </p:grpSpPr>
          <p:sp>
            <p:nvSpPr>
              <p:cNvPr id="213" name="矩形 212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14" name="直接连接符 213"/>
              <p:cNvCxnSpPr>
                <a:stCxn id="213" idx="1"/>
                <a:endCxn id="213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" name="组合 219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221" name="直接连接符 220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9" name="直接连接符 208"/>
            <p:cNvCxnSpPr/>
            <p:nvPr/>
          </p:nvCxnSpPr>
          <p:spPr>
            <a:xfrm>
              <a:off x="8718" y="1122"/>
              <a:ext cx="267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8728" y="2471"/>
              <a:ext cx="135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9395" y="460"/>
              <a:ext cx="0" cy="270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10739" y="464"/>
              <a:ext cx="0" cy="1334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6156061" y="1694561"/>
            <a:ext cx="342113" cy="342113"/>
            <a:chOff x="6598920" y="628651"/>
            <a:chExt cx="3448304" cy="3448304"/>
          </a:xfrm>
        </p:grpSpPr>
        <p:sp>
          <p:nvSpPr>
            <p:cNvPr id="195" name="矩形 194"/>
            <p:cNvSpPr/>
            <p:nvPr/>
          </p:nvSpPr>
          <p:spPr>
            <a:xfrm>
              <a:off x="6609080" y="629920"/>
              <a:ext cx="3438144" cy="3438144"/>
            </a:xfrm>
            <a:prstGeom prst="rect">
              <a:avLst/>
            </a:prstGeom>
            <a:noFill/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96" name="直接连接符 195"/>
            <p:cNvCxnSpPr>
              <a:stCxn id="195" idx="1"/>
              <a:endCxn id="195" idx="3"/>
            </p:cNvCxnSpPr>
            <p:nvPr/>
          </p:nvCxnSpPr>
          <p:spPr>
            <a:xfrm>
              <a:off x="6609080" y="23489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6598920" y="149745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6609080" y="40634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6601460" y="64211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6609080" y="235280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6609080" y="320814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组合 201"/>
            <p:cNvGrpSpPr/>
            <p:nvPr/>
          </p:nvGrpSpPr>
          <p:grpSpPr>
            <a:xfrm rot="5400000">
              <a:off x="6606541" y="642113"/>
              <a:ext cx="3448304" cy="3421380"/>
              <a:chOff x="6751320" y="794512"/>
              <a:chExt cx="3448304" cy="3421380"/>
            </a:xfrm>
          </p:grpSpPr>
          <p:cxnSp>
            <p:nvCxnSpPr>
              <p:cNvPr id="203" name="直接连接符 202"/>
              <p:cNvCxnSpPr/>
              <p:nvPr/>
            </p:nvCxnSpPr>
            <p:spPr>
              <a:xfrm>
                <a:off x="6751320" y="16498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/>
            </p:nvCxnSpPr>
            <p:spPr>
              <a:xfrm>
                <a:off x="6761480" y="42158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/>
            </p:nvCxnSpPr>
            <p:spPr>
              <a:xfrm>
                <a:off x="6753860" y="7945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6761480" y="25052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>
                <a:off x="6761480" y="33605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5601797" y="2158541"/>
            <a:ext cx="339017" cy="339017"/>
            <a:chOff x="6872" y="5085"/>
            <a:chExt cx="5444" cy="5444"/>
          </a:xfrm>
        </p:grpSpPr>
        <p:grpSp>
          <p:nvGrpSpPr>
            <p:cNvPr id="170" name="组合 169"/>
            <p:cNvGrpSpPr/>
            <p:nvPr/>
          </p:nvGrpSpPr>
          <p:grpSpPr>
            <a:xfrm>
              <a:off x="6872" y="5085"/>
              <a:ext cx="5444" cy="5444"/>
              <a:chOff x="6598920" y="628651"/>
              <a:chExt cx="3448304" cy="3448304"/>
            </a:xfrm>
          </p:grpSpPr>
          <p:sp>
            <p:nvSpPr>
              <p:cNvPr id="182" name="矩形 181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83" name="直接连接符 182"/>
              <p:cNvCxnSpPr>
                <a:stCxn id="182" idx="1"/>
                <a:endCxn id="182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组合 188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190" name="直接连接符 189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1" name="直接连接符 170"/>
            <p:cNvCxnSpPr/>
            <p:nvPr/>
          </p:nvCxnSpPr>
          <p:spPr>
            <a:xfrm>
              <a:off x="6880" y="5776"/>
              <a:ext cx="542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8263" y="7127"/>
              <a:ext cx="1362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8931" y="5111"/>
              <a:ext cx="0" cy="5401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10279" y="5115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8240" y="9824"/>
              <a:ext cx="406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>
              <a:off x="10263" y="7807"/>
              <a:ext cx="16" cy="272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>
              <a:off x="11636" y="9141"/>
              <a:ext cx="1" cy="137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V="1">
              <a:off x="8263" y="8528"/>
              <a:ext cx="2697" cy="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6872" y="7127"/>
              <a:ext cx="1384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7564" y="5128"/>
              <a:ext cx="4" cy="268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11636" y="5128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5052051" y="2143965"/>
            <a:ext cx="336982" cy="337689"/>
            <a:chOff x="6110" y="4884"/>
            <a:chExt cx="5454" cy="5465"/>
          </a:xfrm>
        </p:grpSpPr>
        <p:grpSp>
          <p:nvGrpSpPr>
            <p:cNvPr id="121" name="组合 120"/>
            <p:cNvGrpSpPr/>
            <p:nvPr/>
          </p:nvGrpSpPr>
          <p:grpSpPr>
            <a:xfrm>
              <a:off x="6110" y="4905"/>
              <a:ext cx="5444" cy="5444"/>
              <a:chOff x="6598920" y="628651"/>
              <a:chExt cx="3448304" cy="3448304"/>
            </a:xfrm>
          </p:grpSpPr>
          <p:sp>
            <p:nvSpPr>
              <p:cNvPr id="157" name="矩形 156"/>
              <p:cNvSpPr/>
              <p:nvPr/>
            </p:nvSpPr>
            <p:spPr>
              <a:xfrm>
                <a:off x="6609080" y="629920"/>
                <a:ext cx="3438144" cy="3438144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8" name="直接连接符 157"/>
              <p:cNvCxnSpPr>
                <a:stCxn id="157" idx="1"/>
                <a:endCxn id="157" idx="3"/>
              </p:cNvCxnSpPr>
              <p:nvPr/>
            </p:nvCxnSpPr>
            <p:spPr>
              <a:xfrm>
                <a:off x="6609080" y="23489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6598920" y="14974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6609080" y="40634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6601460" y="6421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6609080" y="23528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>
                <a:off x="6609080" y="32081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组合 163"/>
              <p:cNvGrpSpPr/>
              <p:nvPr/>
            </p:nvGrpSpPr>
            <p:grpSpPr>
              <a:xfrm rot="5400000">
                <a:off x="6606541" y="642113"/>
                <a:ext cx="3448304" cy="3421380"/>
                <a:chOff x="6751320" y="794512"/>
                <a:chExt cx="3448304" cy="3421380"/>
              </a:xfrm>
            </p:grpSpPr>
            <p:cxnSp>
              <p:nvCxnSpPr>
                <p:cNvPr id="165" name="直接连接符 164"/>
                <p:cNvCxnSpPr/>
                <p:nvPr/>
              </p:nvCxnSpPr>
              <p:spPr>
                <a:xfrm>
                  <a:off x="6751320" y="164985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/>
                <p:cNvCxnSpPr/>
                <p:nvPr/>
              </p:nvCxnSpPr>
              <p:spPr>
                <a:xfrm>
                  <a:off x="6761480" y="421589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6753860" y="79451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/>
                <p:cNvCxnSpPr/>
                <p:nvPr/>
              </p:nvCxnSpPr>
              <p:spPr>
                <a:xfrm>
                  <a:off x="6761480" y="2505202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6761480" y="3360547"/>
                  <a:ext cx="3438144" cy="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2" name="直接连接符 121"/>
            <p:cNvCxnSpPr/>
            <p:nvPr/>
          </p:nvCxnSpPr>
          <p:spPr>
            <a:xfrm>
              <a:off x="6123" y="5571"/>
              <a:ext cx="542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506" y="6922"/>
              <a:ext cx="1362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8174" y="4906"/>
              <a:ext cx="0" cy="5401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9522" y="4910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7483" y="9619"/>
              <a:ext cx="406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H="1">
              <a:off x="9506" y="7602"/>
              <a:ext cx="16" cy="272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H="1">
              <a:off x="10878" y="8963"/>
              <a:ext cx="1" cy="137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V="1">
              <a:off x="7506" y="8323"/>
              <a:ext cx="2697" cy="8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6115" y="6922"/>
              <a:ext cx="1384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6807" y="4923"/>
              <a:ext cx="4" cy="268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10879" y="4923"/>
              <a:ext cx="0" cy="1337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6123" y="5913"/>
              <a:ext cx="4055" cy="15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6158" y="5229"/>
              <a:ext cx="4714" cy="1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6158" y="7260"/>
              <a:ext cx="2688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7521" y="8004"/>
              <a:ext cx="1325" cy="9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8170" y="8646"/>
              <a:ext cx="1338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8170" y="9312"/>
              <a:ext cx="3378" cy="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8176" y="9958"/>
              <a:ext cx="3388" cy="2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6484" y="4891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H="1">
              <a:off x="7148" y="4895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H="1">
              <a:off x="7828" y="4887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8508" y="4905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>
              <a:off x="9180" y="4912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H="1">
              <a:off x="9858" y="4923"/>
              <a:ext cx="3" cy="1373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H="1">
              <a:off x="10540" y="4884"/>
              <a:ext cx="9" cy="67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>
              <a:off x="7831" y="6922"/>
              <a:ext cx="9" cy="67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>
              <a:off x="8511" y="6922"/>
              <a:ext cx="9" cy="67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>
              <a:off x="7836" y="7598"/>
              <a:ext cx="4" cy="7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8508" y="7598"/>
              <a:ext cx="12" cy="2666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>
              <a:off x="9188" y="8328"/>
              <a:ext cx="7" cy="1991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9858" y="8977"/>
              <a:ext cx="2" cy="13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10538" y="8963"/>
              <a:ext cx="2" cy="13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1194" y="8954"/>
              <a:ext cx="2" cy="133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6490" y="6920"/>
              <a:ext cx="10" cy="702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7151" y="6913"/>
              <a:ext cx="10" cy="702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右箭头 371"/>
          <p:cNvSpPr/>
          <p:nvPr/>
        </p:nvSpPr>
        <p:spPr>
          <a:xfrm>
            <a:off x="5445648" y="1834343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8" name="右箭头 372"/>
          <p:cNvSpPr/>
          <p:nvPr/>
        </p:nvSpPr>
        <p:spPr>
          <a:xfrm>
            <a:off x="6002212" y="1834343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6157388" y="2156993"/>
            <a:ext cx="342113" cy="342113"/>
            <a:chOff x="6598920" y="628651"/>
            <a:chExt cx="3448304" cy="3448304"/>
          </a:xfrm>
        </p:grpSpPr>
        <p:sp>
          <p:nvSpPr>
            <p:cNvPr id="108" name="矩形 107"/>
            <p:cNvSpPr/>
            <p:nvPr/>
          </p:nvSpPr>
          <p:spPr>
            <a:xfrm>
              <a:off x="6609080" y="629920"/>
              <a:ext cx="3438144" cy="3438144"/>
            </a:xfrm>
            <a:prstGeom prst="rect">
              <a:avLst/>
            </a:prstGeom>
            <a:noFill/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09" name="直接连接符 108"/>
            <p:cNvCxnSpPr>
              <a:stCxn id="108" idx="1"/>
              <a:endCxn id="108" idx="3"/>
            </p:cNvCxnSpPr>
            <p:nvPr/>
          </p:nvCxnSpPr>
          <p:spPr>
            <a:xfrm>
              <a:off x="6609080" y="23489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598920" y="149745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6609080" y="406349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6601460" y="64211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6609080" y="2352802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6609080" y="3208147"/>
              <a:ext cx="3438144" cy="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 rot="5400000">
              <a:off x="6606541" y="642113"/>
              <a:ext cx="3448304" cy="3421380"/>
              <a:chOff x="6751320" y="794512"/>
              <a:chExt cx="3448304" cy="3421380"/>
            </a:xfrm>
          </p:grpSpPr>
          <p:cxnSp>
            <p:nvCxnSpPr>
              <p:cNvPr id="116" name="直接连接符 115"/>
              <p:cNvCxnSpPr/>
              <p:nvPr/>
            </p:nvCxnSpPr>
            <p:spPr>
              <a:xfrm>
                <a:off x="6751320" y="164985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6761480" y="421589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753860" y="79451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761480" y="2505202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6761480" y="3360547"/>
                <a:ext cx="3438144" cy="0"/>
              </a:xfrm>
              <a:prstGeom prst="line">
                <a:avLst/>
              </a:prstGeom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右箭头 387"/>
          <p:cNvSpPr/>
          <p:nvPr/>
        </p:nvSpPr>
        <p:spPr>
          <a:xfrm rot="10800000">
            <a:off x="5446886" y="2305534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1" name="右箭头 388"/>
          <p:cNvSpPr/>
          <p:nvPr/>
        </p:nvSpPr>
        <p:spPr>
          <a:xfrm rot="10800000">
            <a:off x="6002477" y="2305534"/>
            <a:ext cx="93247" cy="45031"/>
          </a:xfrm>
          <a:prstGeom prst="rightArrow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3" name="文本框 252"/>
          <p:cNvSpPr txBox="1"/>
          <p:nvPr/>
        </p:nvSpPr>
        <p:spPr>
          <a:xfrm>
            <a:off x="5043768" y="2743392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LightNet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37" y="1402081"/>
            <a:ext cx="8691122" cy="31039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00983" y="700754"/>
            <a:ext cx="2033899" cy="777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00984" y="3811423"/>
            <a:ext cx="2033899" cy="777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21424" y="700754"/>
            <a:ext cx="2033899" cy="777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Volume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21424" y="3811423"/>
            <a:ext cx="2033899" cy="777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Octree</a:t>
            </a: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2358639" y="1568152"/>
            <a:ext cx="0" cy="215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60077" y="2020747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M(Intrinsic)_inv @ Image * Depth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/>
          <p:cNvPicPr>
            <a:picLocks noChangeAspect="1"/>
          </p:cNvPicPr>
          <p:nvPr/>
        </p:nvPicPr>
        <p:blipFill>
          <a:blip r:embed="rId2">
            <a:alphaModFix amt="67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  <a14:imgEffect>
                      <a14:saturation sat="1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3990" y="-77125"/>
            <a:ext cx="4428010" cy="343202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67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/>
                    </a14:imgEffect>
                    <a14:imgEffect>
                      <a14:saturation sat="1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3991" y="3395023"/>
            <a:ext cx="4428010" cy="34320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196963">
            <a:off x="1240020" y="1588821"/>
            <a:ext cx="601248" cy="511588"/>
          </a:xfrm>
          <a:prstGeom prst="rect">
            <a:avLst/>
          </a:prstGeom>
        </p:spPr>
      </p:pic>
      <p:cxnSp>
        <p:nvCxnSpPr>
          <p:cNvPr id="19" name="直线箭头连接符 18"/>
          <p:cNvCxnSpPr/>
          <p:nvPr/>
        </p:nvCxnSpPr>
        <p:spPr>
          <a:xfrm flipH="1">
            <a:off x="313732" y="1814892"/>
            <a:ext cx="1226912" cy="17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1540644" y="634191"/>
            <a:ext cx="0" cy="11807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1540644" y="1814892"/>
            <a:ext cx="789430" cy="48874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54969" y="1455370"/>
            <a:ext cx="69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1034707" y="584900"/>
            <a:ext cx="69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 rot="2000147">
            <a:off x="1710020" y="2180204"/>
            <a:ext cx="69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x</a:t>
            </a:r>
          </a:p>
        </p:txBody>
      </p:sp>
      <p:cxnSp>
        <p:nvCxnSpPr>
          <p:cNvPr id="32" name="直线箭头连接符 31"/>
          <p:cNvCxnSpPr/>
          <p:nvPr/>
        </p:nvCxnSpPr>
        <p:spPr>
          <a:xfrm>
            <a:off x="1540643" y="1823554"/>
            <a:ext cx="6932797" cy="143575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弧 73"/>
          <p:cNvSpPr/>
          <p:nvPr/>
        </p:nvSpPr>
        <p:spPr>
          <a:xfrm rot="2380708">
            <a:off x="1984606" y="1671568"/>
            <a:ext cx="285385" cy="369331"/>
          </a:xfrm>
          <a:prstGeom prst="arc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2272325" y="1638888"/>
            <a:ext cx="63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vfov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3786661" y="4272410"/>
            <a:ext cx="2213235" cy="1659926"/>
            <a:chOff x="8231130" y="1377039"/>
            <a:chExt cx="2213235" cy="1659926"/>
          </a:xfrm>
          <a:scene3d>
            <a:camera prst="isometricLeftDown"/>
            <a:lightRig rig="threePt" dir="t"/>
          </a:scene3d>
        </p:grpSpPr>
        <p:pic>
          <p:nvPicPr>
            <p:cNvPr id="79" name="图片 78" descr="房间里有窗户&#10;&#10;中度可信度描述已自动生成"/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130" y="1377039"/>
              <a:ext cx="2213235" cy="1659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</p:pic>
        <p:cxnSp>
          <p:nvCxnSpPr>
            <p:cNvPr id="80" name="直线连接符 79"/>
            <p:cNvCxnSpPr>
              <a:stCxn id="79" idx="1"/>
              <a:endCxn id="79" idx="3"/>
            </p:cNvCxnSpPr>
            <p:nvPr/>
          </p:nvCxnSpPr>
          <p:spPr>
            <a:xfrm>
              <a:off x="8231130" y="2207002"/>
              <a:ext cx="2213235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线连接符 80"/>
            <p:cNvCxnSpPr>
              <a:stCxn id="79" idx="0"/>
              <a:endCxn id="79" idx="2"/>
            </p:cNvCxnSpPr>
            <p:nvPr/>
          </p:nvCxnSpPr>
          <p:spPr>
            <a:xfrm>
              <a:off x="9337748" y="1377039"/>
              <a:ext cx="0" cy="1659926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2" name="图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6963">
            <a:off x="1240020" y="4867640"/>
            <a:ext cx="601248" cy="511588"/>
          </a:xfrm>
          <a:prstGeom prst="rect">
            <a:avLst/>
          </a:prstGeom>
        </p:spPr>
      </p:pic>
      <p:cxnSp>
        <p:nvCxnSpPr>
          <p:cNvPr id="83" name="直线箭头连接符 82"/>
          <p:cNvCxnSpPr/>
          <p:nvPr/>
        </p:nvCxnSpPr>
        <p:spPr>
          <a:xfrm flipH="1">
            <a:off x="313732" y="5093711"/>
            <a:ext cx="1226912" cy="17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/>
          <p:nvPr/>
        </p:nvCxnSpPr>
        <p:spPr>
          <a:xfrm flipV="1">
            <a:off x="1540644" y="3913010"/>
            <a:ext cx="0" cy="11807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/>
          <p:nvPr/>
        </p:nvCxnSpPr>
        <p:spPr>
          <a:xfrm>
            <a:off x="1540644" y="5093711"/>
            <a:ext cx="789430" cy="48874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154969" y="4734189"/>
            <a:ext cx="69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87" name="文本框 86"/>
          <p:cNvSpPr txBox="1"/>
          <p:nvPr/>
        </p:nvSpPr>
        <p:spPr>
          <a:xfrm>
            <a:off x="1034707" y="3863719"/>
            <a:ext cx="69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 rot="2000147">
            <a:off x="1710020" y="5459023"/>
            <a:ext cx="69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x</a:t>
            </a:r>
          </a:p>
        </p:txBody>
      </p:sp>
      <p:cxnSp>
        <p:nvCxnSpPr>
          <p:cNvPr id="89" name="直线箭头连接符 88"/>
          <p:cNvCxnSpPr/>
          <p:nvPr/>
        </p:nvCxnSpPr>
        <p:spPr>
          <a:xfrm>
            <a:off x="1540644" y="5102373"/>
            <a:ext cx="858887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右大括号 95"/>
          <p:cNvSpPr/>
          <p:nvPr/>
        </p:nvSpPr>
        <p:spPr>
          <a:xfrm rot="5400000">
            <a:off x="3145298" y="3579948"/>
            <a:ext cx="159224" cy="3336721"/>
          </a:xfrm>
          <a:prstGeom prst="rightBrace">
            <a:avLst>
              <a:gd name="adj1" fmla="val 513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2820187" y="5288425"/>
            <a:ext cx="78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focus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3786661" y="994303"/>
            <a:ext cx="2213235" cy="1659926"/>
            <a:chOff x="8231130" y="1377039"/>
            <a:chExt cx="2213235" cy="1659926"/>
          </a:xfrm>
          <a:scene3d>
            <a:camera prst="isometricLeftDown"/>
            <a:lightRig rig="threePt" dir="t"/>
          </a:scene3d>
        </p:grpSpPr>
        <p:pic>
          <p:nvPicPr>
            <p:cNvPr id="14" name="图片 13" descr="房间里有窗户&#10;&#10;中度可信度描述已自动生成"/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130" y="1377039"/>
              <a:ext cx="2213235" cy="1659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</p:pic>
        <p:cxnSp>
          <p:nvCxnSpPr>
            <p:cNvPr id="45" name="直线连接符 44"/>
            <p:cNvCxnSpPr>
              <a:stCxn id="14" idx="1"/>
              <a:endCxn id="14" idx="3"/>
            </p:cNvCxnSpPr>
            <p:nvPr/>
          </p:nvCxnSpPr>
          <p:spPr>
            <a:xfrm>
              <a:off x="8231130" y="2207002"/>
              <a:ext cx="2213235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>
              <a:stCxn id="14" idx="0"/>
              <a:endCxn id="14" idx="2"/>
            </p:cNvCxnSpPr>
            <p:nvPr/>
          </p:nvCxnSpPr>
          <p:spPr>
            <a:xfrm>
              <a:off x="9337748" y="1377039"/>
              <a:ext cx="0" cy="1659926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直线箭头连接符 25"/>
          <p:cNvCxnSpPr/>
          <p:nvPr/>
        </p:nvCxnSpPr>
        <p:spPr>
          <a:xfrm flipV="1">
            <a:off x="1540644" y="-29984"/>
            <a:ext cx="9005436" cy="185353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 flipH="1">
            <a:off x="383824" y="2712982"/>
            <a:ext cx="6275641" cy="386777"/>
          </a:xfrm>
          <a:prstGeom prst="parallelogram">
            <a:avLst>
              <a:gd name="adj" fmla="val 168267"/>
            </a:avLst>
          </a:prstGeom>
          <a:solidFill>
            <a:schemeClr val="accent1">
              <a:lumMod val="20000"/>
              <a:lumOff val="80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5229188" y="1697744"/>
            <a:ext cx="1073690" cy="2726410"/>
          </a:xfrm>
          <a:prstGeom prst="rect">
            <a:avLst/>
          </a:prstGeom>
          <a:solidFill>
            <a:schemeClr val="bg1">
              <a:lumMod val="95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1" name="平行四边形 90"/>
          <p:cNvSpPr/>
          <p:nvPr/>
        </p:nvSpPr>
        <p:spPr>
          <a:xfrm flipH="1">
            <a:off x="5253534" y="3091508"/>
            <a:ext cx="2491801" cy="642265"/>
          </a:xfrm>
          <a:prstGeom prst="parallelogram">
            <a:avLst>
              <a:gd name="adj" fmla="val 168945"/>
            </a:avLst>
          </a:prstGeom>
          <a:solidFill>
            <a:schemeClr val="accent1">
              <a:lumMod val="20000"/>
              <a:lumOff val="80000"/>
              <a:alpha val="5966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66" name="组合 65"/>
          <p:cNvGrpSpPr/>
          <p:nvPr/>
        </p:nvGrpSpPr>
        <p:grpSpPr>
          <a:xfrm>
            <a:off x="4301229" y="2433657"/>
            <a:ext cx="1881406" cy="1322814"/>
            <a:chOff x="8231130" y="1377039"/>
            <a:chExt cx="2213235" cy="1659926"/>
          </a:xfrm>
          <a:scene3d>
            <a:camera prst="isometricLeftDown"/>
            <a:lightRig rig="threePt" dir="t"/>
          </a:scene3d>
        </p:grpSpPr>
        <p:pic>
          <p:nvPicPr>
            <p:cNvPr id="68" name="图片 67" descr="房间里有窗户&#10;&#10;中度可信度描述已自动生成"/>
            <p:cNvPicPr>
              <a:picLocks noChangeAspect="1"/>
            </p:cNvPicPr>
            <p:nvPr/>
          </p:nvPicPr>
          <p:blipFill>
            <a:blip r:embed="rId2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130" y="1377039"/>
              <a:ext cx="2213235" cy="16599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</p:pic>
        <p:cxnSp>
          <p:nvCxnSpPr>
            <p:cNvPr id="69" name="直线连接符 68"/>
            <p:cNvCxnSpPr>
              <a:stCxn id="68" idx="1"/>
              <a:endCxn id="68" idx="3"/>
            </p:cNvCxnSpPr>
            <p:nvPr/>
          </p:nvCxnSpPr>
          <p:spPr>
            <a:xfrm>
              <a:off x="8231130" y="2207002"/>
              <a:ext cx="221323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线连接符 69"/>
            <p:cNvCxnSpPr>
              <a:stCxn id="68" idx="0"/>
              <a:endCxn id="68" idx="2"/>
            </p:cNvCxnSpPr>
            <p:nvPr/>
          </p:nvCxnSpPr>
          <p:spPr>
            <a:xfrm>
              <a:off x="9337748" y="1377039"/>
              <a:ext cx="0" cy="16599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1371155" y="1697744"/>
            <a:ext cx="3859176" cy="2726410"/>
          </a:xfrm>
          <a:prstGeom prst="rect">
            <a:avLst/>
          </a:prstGeom>
          <a:solidFill>
            <a:schemeClr val="bg1">
              <a:lumMod val="95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233822" y="2799447"/>
            <a:ext cx="591057" cy="29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40" name="直线箭头连接符 39"/>
          <p:cNvCxnSpPr/>
          <p:nvPr/>
        </p:nvCxnSpPr>
        <p:spPr>
          <a:xfrm>
            <a:off x="2411742" y="3092857"/>
            <a:ext cx="5893365" cy="114416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67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19000"/>
                    </a14:imgEffect>
                    <a14:imgEffect>
                      <a14:saturation sat="1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2025" y="1578184"/>
            <a:ext cx="3764120" cy="2735020"/>
          </a:xfrm>
          <a:prstGeom prst="rect">
            <a:avLst/>
          </a:prstGeom>
        </p:spPr>
      </p:pic>
      <p:cxnSp>
        <p:nvCxnSpPr>
          <p:cNvPr id="49" name="直线箭头连接符 48"/>
          <p:cNvCxnSpPr/>
          <p:nvPr/>
        </p:nvCxnSpPr>
        <p:spPr>
          <a:xfrm flipV="1">
            <a:off x="2411743" y="1615752"/>
            <a:ext cx="7655254" cy="147710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平行四边形 49"/>
          <p:cNvSpPr/>
          <p:nvPr/>
        </p:nvSpPr>
        <p:spPr>
          <a:xfrm flipH="1">
            <a:off x="1012591" y="3085916"/>
            <a:ext cx="5290286" cy="640954"/>
          </a:xfrm>
          <a:prstGeom prst="parallelogram">
            <a:avLst>
              <a:gd name="adj" fmla="val 172064"/>
            </a:avLst>
          </a:prstGeom>
          <a:solidFill>
            <a:schemeClr val="accent1">
              <a:lumMod val="20000"/>
              <a:lumOff val="80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196963">
            <a:off x="2156191" y="2905795"/>
            <a:ext cx="511103" cy="407690"/>
          </a:xfrm>
          <a:prstGeom prst="rect">
            <a:avLst/>
          </a:prstGeom>
        </p:spPr>
      </p:pic>
      <p:cxnSp>
        <p:nvCxnSpPr>
          <p:cNvPr id="30" name="直线箭头连接符 29"/>
          <p:cNvCxnSpPr/>
          <p:nvPr/>
        </p:nvCxnSpPr>
        <p:spPr>
          <a:xfrm flipH="1">
            <a:off x="1368782" y="3085954"/>
            <a:ext cx="1042961" cy="13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V="1">
            <a:off x="2411743" y="2145040"/>
            <a:ext cx="0" cy="9409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2411743" y="3085954"/>
            <a:ext cx="671071" cy="38948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981661" y="2105759"/>
            <a:ext cx="591057" cy="29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 rot="2000147">
            <a:off x="2555725" y="3377075"/>
            <a:ext cx="591057" cy="29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x</a:t>
            </a:r>
          </a:p>
        </p:txBody>
      </p:sp>
      <p:sp>
        <p:nvSpPr>
          <p:cNvPr id="41" name="弧 40"/>
          <p:cNvSpPr/>
          <p:nvPr/>
        </p:nvSpPr>
        <p:spPr>
          <a:xfrm rot="2380708">
            <a:off x="2789142" y="2971738"/>
            <a:ext cx="242598" cy="294324"/>
          </a:xfrm>
          <a:prstGeom prst="arc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909148" y="2911953"/>
            <a:ext cx="830360" cy="31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vfov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 flipH="1">
            <a:off x="316091" y="1482493"/>
            <a:ext cx="6275641" cy="386777"/>
          </a:xfrm>
          <a:prstGeom prst="parallelogram">
            <a:avLst>
              <a:gd name="adj" fmla="val 168267"/>
            </a:avLst>
          </a:prstGeom>
          <a:solidFill>
            <a:schemeClr val="accent1">
              <a:lumMod val="20000"/>
              <a:lumOff val="80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5161455" y="467255"/>
            <a:ext cx="1073690" cy="2726410"/>
          </a:xfrm>
          <a:prstGeom prst="rect">
            <a:avLst/>
          </a:prstGeom>
          <a:solidFill>
            <a:schemeClr val="bg1">
              <a:lumMod val="95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1" name="平行四边形 90"/>
          <p:cNvSpPr/>
          <p:nvPr/>
        </p:nvSpPr>
        <p:spPr>
          <a:xfrm flipH="1">
            <a:off x="5185801" y="1861019"/>
            <a:ext cx="2491801" cy="642265"/>
          </a:xfrm>
          <a:prstGeom prst="parallelogram">
            <a:avLst>
              <a:gd name="adj" fmla="val 168945"/>
            </a:avLst>
          </a:prstGeom>
          <a:solidFill>
            <a:schemeClr val="accent1">
              <a:lumMod val="20000"/>
              <a:lumOff val="80000"/>
              <a:alpha val="5966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66" name="组合 65"/>
          <p:cNvGrpSpPr/>
          <p:nvPr/>
        </p:nvGrpSpPr>
        <p:grpSpPr>
          <a:xfrm>
            <a:off x="4233496" y="1203168"/>
            <a:ext cx="1881406" cy="1322814"/>
            <a:chOff x="8231130" y="1377039"/>
            <a:chExt cx="2213235" cy="1659926"/>
          </a:xfrm>
          <a:scene3d>
            <a:camera prst="isometricLeftDown"/>
            <a:lightRig rig="threePt" dir="t"/>
          </a:scene3d>
        </p:grpSpPr>
        <p:pic>
          <p:nvPicPr>
            <p:cNvPr id="68" name="图片 67" descr="房间里有窗户&#10;&#10;中度可信度描述已自动生成"/>
            <p:cNvPicPr>
              <a:picLocks noChangeAspect="1"/>
            </p:cNvPicPr>
            <p:nvPr/>
          </p:nvPicPr>
          <p:blipFill>
            <a:blip r:embed="rId2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130" y="1377039"/>
              <a:ext cx="2213235" cy="16599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</p:pic>
        <p:cxnSp>
          <p:nvCxnSpPr>
            <p:cNvPr id="69" name="直线连接符 68"/>
            <p:cNvCxnSpPr>
              <a:stCxn id="68" idx="1"/>
              <a:endCxn id="68" idx="3"/>
            </p:cNvCxnSpPr>
            <p:nvPr/>
          </p:nvCxnSpPr>
          <p:spPr>
            <a:xfrm>
              <a:off x="8231130" y="2207002"/>
              <a:ext cx="221323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线连接符 69"/>
            <p:cNvCxnSpPr>
              <a:stCxn id="68" idx="0"/>
              <a:endCxn id="68" idx="2"/>
            </p:cNvCxnSpPr>
            <p:nvPr/>
          </p:nvCxnSpPr>
          <p:spPr>
            <a:xfrm>
              <a:off x="9337748" y="1377039"/>
              <a:ext cx="0" cy="16599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1303422" y="467255"/>
            <a:ext cx="3859176" cy="2726410"/>
          </a:xfrm>
          <a:prstGeom prst="rect">
            <a:avLst/>
          </a:prstGeom>
          <a:solidFill>
            <a:schemeClr val="bg1">
              <a:lumMod val="95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221943" y="1512406"/>
            <a:ext cx="591057" cy="29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6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19000"/>
                    </a14:imgEffect>
                    <a14:imgEffect>
                      <a14:saturation sat="1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4292" y="347695"/>
            <a:ext cx="3764120" cy="2735020"/>
          </a:xfrm>
          <a:prstGeom prst="rect">
            <a:avLst/>
          </a:prstGeom>
        </p:spPr>
      </p:pic>
      <p:cxnSp>
        <p:nvCxnSpPr>
          <p:cNvPr id="49" name="直线箭头连接符 48"/>
          <p:cNvCxnSpPr/>
          <p:nvPr/>
        </p:nvCxnSpPr>
        <p:spPr>
          <a:xfrm flipV="1">
            <a:off x="5181449" y="949642"/>
            <a:ext cx="4334903" cy="5772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平行四边形 49"/>
          <p:cNvSpPr/>
          <p:nvPr/>
        </p:nvSpPr>
        <p:spPr>
          <a:xfrm flipH="1">
            <a:off x="944858" y="1855427"/>
            <a:ext cx="5290286" cy="640954"/>
          </a:xfrm>
          <a:prstGeom prst="parallelogram">
            <a:avLst>
              <a:gd name="adj" fmla="val 172064"/>
            </a:avLst>
          </a:prstGeom>
          <a:solidFill>
            <a:schemeClr val="accent1">
              <a:lumMod val="20000"/>
              <a:lumOff val="80000"/>
              <a:alpha val="748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196963">
            <a:off x="2088458" y="1675306"/>
            <a:ext cx="511103" cy="407690"/>
          </a:xfrm>
          <a:prstGeom prst="rect">
            <a:avLst/>
          </a:prstGeom>
        </p:spPr>
      </p:pic>
      <p:cxnSp>
        <p:nvCxnSpPr>
          <p:cNvPr id="30" name="直线箭头连接符 29"/>
          <p:cNvCxnSpPr/>
          <p:nvPr/>
        </p:nvCxnSpPr>
        <p:spPr>
          <a:xfrm flipH="1">
            <a:off x="1301049" y="1855465"/>
            <a:ext cx="1042961" cy="13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V="1">
            <a:off x="2344010" y="914551"/>
            <a:ext cx="0" cy="9409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2344010" y="1855465"/>
            <a:ext cx="671071" cy="38948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913928" y="875270"/>
            <a:ext cx="591057" cy="29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 rot="2000147">
            <a:off x="2507687" y="2098859"/>
            <a:ext cx="591057" cy="29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x</a:t>
            </a:r>
          </a:p>
        </p:txBody>
      </p:sp>
      <p:sp>
        <p:nvSpPr>
          <p:cNvPr id="2" name="右大括号 1"/>
          <p:cNvSpPr/>
          <p:nvPr/>
        </p:nvSpPr>
        <p:spPr>
          <a:xfrm rot="5400000">
            <a:off x="3632220" y="605558"/>
            <a:ext cx="241021" cy="2817446"/>
          </a:xfrm>
          <a:prstGeom prst="rightBrace">
            <a:avLst>
              <a:gd name="adj1" fmla="val 513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51234" y="2077565"/>
            <a:ext cx="102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focus</a:t>
            </a:r>
          </a:p>
        </p:txBody>
      </p:sp>
      <p:pic>
        <p:nvPicPr>
          <p:cNvPr id="7" name="图片 6" descr="房间里有窗户&#10;&#10;中度可信度描述已自动生成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9" b="50000"/>
          <a:stretch>
            <a:fillRect/>
          </a:stretch>
        </p:blipFill>
        <p:spPr>
          <a:xfrm>
            <a:off x="5051182" y="1457842"/>
            <a:ext cx="910894" cy="640954"/>
          </a:xfrm>
          <a:prstGeom prst="rect">
            <a:avLst/>
          </a:prstGeom>
          <a:solidFill>
            <a:schemeClr val="bg1">
              <a:alpha val="46920"/>
            </a:schemeClr>
          </a:solidFill>
          <a:ln w="12700">
            <a:noFill/>
            <a:prstDash val="solid"/>
          </a:ln>
          <a:scene3d>
            <a:camera prst="isometricLeftDown"/>
            <a:lightRig rig="threePt" dir="t"/>
          </a:scene3d>
        </p:spPr>
      </p:pic>
      <p:cxnSp>
        <p:nvCxnSpPr>
          <p:cNvPr id="40" name="直线箭头连接符 39"/>
          <p:cNvCxnSpPr/>
          <p:nvPr/>
        </p:nvCxnSpPr>
        <p:spPr>
          <a:xfrm>
            <a:off x="2344009" y="1862368"/>
            <a:ext cx="283744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2478970" y="1529073"/>
            <a:ext cx="2784740" cy="32639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516352" y="505938"/>
            <a:ext cx="9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highlight>
                  <a:srgbClr val="FAFAFA"/>
                </a:highlight>
              </a:rPr>
              <a:t>P(x,y,z)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181449" y="996854"/>
            <a:ext cx="102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P’(x’,y’)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317</Words>
  <Application>Microsoft Macintosh PowerPoint</Application>
  <PresentationFormat>宽屏</PresentationFormat>
  <Paragraphs>118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FUJI 王</cp:lastModifiedBy>
  <cp:revision>28</cp:revision>
  <cp:lastPrinted>2023-06-15T14:33:42Z</cp:lastPrinted>
  <dcterms:created xsi:type="dcterms:W3CDTF">2023-06-15T14:33:42Z</dcterms:created>
  <dcterms:modified xsi:type="dcterms:W3CDTF">2023-06-15T15:14:52Z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2052-5.4.1.7920</vt:lpwstr>
  </property>
  <property fmtid="{D5CDD505-2E9C-101B-9397-08002B2CF9AE}" pid="3" name="ICV">
    <vt:lpwstr>64758EE1742273CFC71B8364B0D8F808_42</vt:lpwstr>
  </property>
</Properties>
</file>